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71" r:id="rId4"/>
    <p:sldId id="278" r:id="rId5"/>
    <p:sldId id="259" r:id="rId6"/>
    <p:sldId id="281" r:id="rId7"/>
    <p:sldId id="289" r:id="rId8"/>
    <p:sldId id="287" r:id="rId9"/>
    <p:sldId id="286" r:id="rId10"/>
    <p:sldId id="288" r:id="rId11"/>
    <p:sldId id="275" r:id="rId12"/>
    <p:sldId id="290" r:id="rId13"/>
    <p:sldId id="297" r:id="rId14"/>
    <p:sldId id="291" r:id="rId15"/>
    <p:sldId id="292" r:id="rId16"/>
    <p:sldId id="293" r:id="rId17"/>
    <p:sldId id="295" r:id="rId18"/>
    <p:sldId id="294" r:id="rId19"/>
    <p:sldId id="296" r:id="rId20"/>
    <p:sldId id="256" r:id="rId21"/>
    <p:sldId id="262" r:id="rId22"/>
    <p:sldId id="283" r:id="rId23"/>
    <p:sldId id="284" r:id="rId24"/>
    <p:sldId id="285" r:id="rId25"/>
    <p:sldId id="269" r:id="rId26"/>
    <p:sldId id="270" r:id="rId27"/>
  </p:sldIdLst>
  <p:sldSz cx="12192000" cy="6858000"/>
  <p:notesSz cx="6858000" cy="9144000"/>
  <p:embeddedFontLst>
    <p:embeddedFont>
      <p:font typeface="나눔스퀘어 네오 Bold" panose="020B0600000101010101" charset="-127"/>
      <p:bold r:id="rId29"/>
    </p:embeddedFont>
    <p:embeddedFont>
      <p:font typeface="나눔스퀘어 네오 ExtraBold" panose="020B0600000101010101" charset="-127"/>
      <p:bold r:id="rId30"/>
    </p:embeddedFont>
    <p:embeddedFont>
      <p:font typeface="나눔스퀘어 네오 Heavy" panose="020B0600000101010101" charset="-127"/>
      <p:bold r:id="rId31"/>
    </p:embeddedFont>
    <p:embeddedFont>
      <p:font typeface="Cambria Math" panose="02040503050406030204" pitchFamily="18" charset="0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FFFF"/>
    <a:srgbClr val="FAF0FF"/>
    <a:srgbClr val="EA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32" autoAdjust="0"/>
  </p:normalViewPr>
  <p:slideViewPr>
    <p:cSldViewPr snapToGrid="0">
      <p:cViewPr varScale="1">
        <p:scale>
          <a:sx n="70" d="100"/>
          <a:sy n="70" d="100"/>
        </p:scale>
        <p:origin x="7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용경" userId="7fdb7bbc-ce2f-4bdc-a7ae-49469ae2633c" providerId="ADAL" clId="{B8188957-BCF9-42FF-A488-D0AED0BB9F38}"/>
    <pc:docChg chg="undo custSel addSld modSld sldOrd">
      <pc:chgData name="이용경" userId="7fdb7bbc-ce2f-4bdc-a7ae-49469ae2633c" providerId="ADAL" clId="{B8188957-BCF9-42FF-A488-D0AED0BB9F38}" dt="2023-06-13T07:02:49.403" v="598"/>
      <pc:docMkLst>
        <pc:docMk/>
      </pc:docMkLst>
      <pc:sldChg chg="ord modAnim">
        <pc:chgData name="이용경" userId="7fdb7bbc-ce2f-4bdc-a7ae-49469ae2633c" providerId="ADAL" clId="{B8188957-BCF9-42FF-A488-D0AED0BB9F38}" dt="2023-06-13T07:02:49.403" v="598"/>
        <pc:sldMkLst>
          <pc:docMk/>
          <pc:sldMk cId="2442517538" sldId="289"/>
        </pc:sldMkLst>
      </pc:sldChg>
      <pc:sldChg chg="addSp delSp modSp mod modAnim">
        <pc:chgData name="이용경" userId="7fdb7bbc-ce2f-4bdc-a7ae-49469ae2633c" providerId="ADAL" clId="{B8188957-BCF9-42FF-A488-D0AED0BB9F38}" dt="2023-06-12T06:23:14.452" v="582"/>
        <pc:sldMkLst>
          <pc:docMk/>
          <pc:sldMk cId="584043732" sldId="291"/>
        </pc:sldMkLst>
        <pc:spChg chg="add mod">
          <ac:chgData name="이용경" userId="7fdb7bbc-ce2f-4bdc-a7ae-49469ae2633c" providerId="ADAL" clId="{B8188957-BCF9-42FF-A488-D0AED0BB9F38}" dt="2023-06-12T06:16:38.480" v="453" actId="1076"/>
          <ac:spMkLst>
            <pc:docMk/>
            <pc:sldMk cId="584043732" sldId="291"/>
            <ac:spMk id="5" creationId="{19F78BA1-A0EE-5349-77E5-2FF4872015ED}"/>
          </ac:spMkLst>
        </pc:spChg>
        <pc:spChg chg="del">
          <ac:chgData name="이용경" userId="7fdb7bbc-ce2f-4bdc-a7ae-49469ae2633c" providerId="ADAL" clId="{B8188957-BCF9-42FF-A488-D0AED0BB9F38}" dt="2023-06-12T06:14:18.123" v="440" actId="478"/>
          <ac:spMkLst>
            <pc:docMk/>
            <pc:sldMk cId="584043732" sldId="291"/>
            <ac:spMk id="9" creationId="{5EC065D7-744E-D4D2-73BA-AF5E38299A4E}"/>
          </ac:spMkLst>
        </pc:spChg>
        <pc:spChg chg="del">
          <ac:chgData name="이용경" userId="7fdb7bbc-ce2f-4bdc-a7ae-49469ae2633c" providerId="ADAL" clId="{B8188957-BCF9-42FF-A488-D0AED0BB9F38}" dt="2023-06-12T06:10:03.676" v="363" actId="21"/>
          <ac:spMkLst>
            <pc:docMk/>
            <pc:sldMk cId="584043732" sldId="291"/>
            <ac:spMk id="10" creationId="{D0AC977D-A3A3-BB7B-1C88-E7F0F68AC494}"/>
          </ac:spMkLst>
        </pc:spChg>
        <pc:spChg chg="add mod">
          <ac:chgData name="이용경" userId="7fdb7bbc-ce2f-4bdc-a7ae-49469ae2633c" providerId="ADAL" clId="{B8188957-BCF9-42FF-A488-D0AED0BB9F38}" dt="2023-06-12T06:21:37.874" v="567"/>
          <ac:spMkLst>
            <pc:docMk/>
            <pc:sldMk cId="584043732" sldId="291"/>
            <ac:spMk id="11" creationId="{9CDFB993-7D5B-D801-CDCD-05E70E0A5935}"/>
          </ac:spMkLst>
        </pc:spChg>
        <pc:spChg chg="del">
          <ac:chgData name="이용경" userId="7fdb7bbc-ce2f-4bdc-a7ae-49469ae2633c" providerId="ADAL" clId="{B8188957-BCF9-42FF-A488-D0AED0BB9F38}" dt="2023-06-12T06:08:45.215" v="362" actId="478"/>
          <ac:spMkLst>
            <pc:docMk/>
            <pc:sldMk cId="584043732" sldId="291"/>
            <ac:spMk id="21" creationId="{9C4458FD-FF9C-44C5-4153-F9689DB618BE}"/>
          </ac:spMkLst>
        </pc:spChg>
        <pc:picChg chg="add mod">
          <ac:chgData name="이용경" userId="7fdb7bbc-ce2f-4bdc-a7ae-49469ae2633c" providerId="ADAL" clId="{B8188957-BCF9-42FF-A488-D0AED0BB9F38}" dt="2023-06-12T06:15:44.594" v="448" actId="1076"/>
          <ac:picMkLst>
            <pc:docMk/>
            <pc:sldMk cId="584043732" sldId="291"/>
            <ac:picMk id="4" creationId="{6ED477E7-31BB-4CFE-E6A1-8BD6E965F44A}"/>
          </ac:picMkLst>
        </pc:picChg>
        <pc:picChg chg="add mod modCrop">
          <ac:chgData name="이용경" userId="7fdb7bbc-ce2f-4bdc-a7ae-49469ae2633c" providerId="ADAL" clId="{B8188957-BCF9-42FF-A488-D0AED0BB9F38}" dt="2023-06-12T06:18:55.574" v="517" actId="1076"/>
          <ac:picMkLst>
            <pc:docMk/>
            <pc:sldMk cId="584043732" sldId="291"/>
            <ac:picMk id="6" creationId="{16573ACE-F945-83A7-0DF5-3DE9B8F60CE5}"/>
          </ac:picMkLst>
        </pc:picChg>
        <pc:picChg chg="add mod">
          <ac:chgData name="이용경" userId="7fdb7bbc-ce2f-4bdc-a7ae-49469ae2633c" providerId="ADAL" clId="{B8188957-BCF9-42FF-A488-D0AED0BB9F38}" dt="2023-06-12T06:18:46.232" v="513" actId="1076"/>
          <ac:picMkLst>
            <pc:docMk/>
            <pc:sldMk cId="584043732" sldId="291"/>
            <ac:picMk id="8" creationId="{B2C01420-FDA9-6AD8-083F-B0F088A7F351}"/>
          </ac:picMkLst>
        </pc:picChg>
        <pc:picChg chg="add mod">
          <ac:chgData name="이용경" userId="7fdb7bbc-ce2f-4bdc-a7ae-49469ae2633c" providerId="ADAL" clId="{B8188957-BCF9-42FF-A488-D0AED0BB9F38}" dt="2023-06-12T06:21:38.859" v="568" actId="1076"/>
          <ac:picMkLst>
            <pc:docMk/>
            <pc:sldMk cId="584043732" sldId="291"/>
            <ac:picMk id="13" creationId="{4507C674-2D18-21B5-DC77-B32F2CDB48A3}"/>
          </ac:picMkLst>
        </pc:picChg>
        <pc:picChg chg="del">
          <ac:chgData name="이용경" userId="7fdb7bbc-ce2f-4bdc-a7ae-49469ae2633c" providerId="ADAL" clId="{B8188957-BCF9-42FF-A488-D0AED0BB9F38}" dt="2023-06-12T06:14:57.642" v="446" actId="478"/>
          <ac:picMkLst>
            <pc:docMk/>
            <pc:sldMk cId="584043732" sldId="291"/>
            <ac:picMk id="14" creationId="{F1B5F976-E8F3-F8D1-605C-ECF666594460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5" creationId="{D908478F-1748-9649-A944-D7B769CAF4E8}"/>
          </ac:picMkLst>
        </pc:picChg>
        <pc:picChg chg="mod">
          <ac:chgData name="이용경" userId="7fdb7bbc-ce2f-4bdc-a7ae-49469ae2633c" providerId="ADAL" clId="{B8188957-BCF9-42FF-A488-D0AED0BB9F38}" dt="2023-06-12T06:18:52.569" v="516" actId="1076"/>
          <ac:picMkLst>
            <pc:docMk/>
            <pc:sldMk cId="584043732" sldId="291"/>
            <ac:picMk id="16" creationId="{15A40424-44BE-7124-3C68-C64AB41EF310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7" creationId="{82278AB3-899B-8795-70CE-2786F3C3F9AE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8" creationId="{C293D573-0CE2-257F-F8D0-AED619964A09}"/>
          </ac:picMkLst>
        </pc:picChg>
      </pc:sldChg>
      <pc:sldChg chg="addSp delSp modSp add mod modNotesTx">
        <pc:chgData name="이용경" userId="7fdb7bbc-ce2f-4bdc-a7ae-49469ae2633c" providerId="ADAL" clId="{B8188957-BCF9-42FF-A488-D0AED0BB9F38}" dt="2023-06-12T06:02:25.397" v="266" actId="1076"/>
        <pc:sldMkLst>
          <pc:docMk/>
          <pc:sldMk cId="1022003457" sldId="294"/>
        </pc:sldMkLst>
        <pc:spChg chg="add del mod">
          <ac:chgData name="이용경" userId="7fdb7bbc-ce2f-4bdc-a7ae-49469ae2633c" providerId="ADAL" clId="{B8188957-BCF9-42FF-A488-D0AED0BB9F38}" dt="2023-06-12T05:57:21.530" v="185" actId="478"/>
          <ac:spMkLst>
            <pc:docMk/>
            <pc:sldMk cId="1022003457" sldId="294"/>
            <ac:spMk id="6" creationId="{AA991B8C-4971-0903-70F6-4FE1AFE98AE8}"/>
          </ac:spMkLst>
        </pc:spChg>
        <pc:spChg chg="del">
          <ac:chgData name="이용경" userId="7fdb7bbc-ce2f-4bdc-a7ae-49469ae2633c" providerId="ADAL" clId="{B8188957-BCF9-42FF-A488-D0AED0BB9F38}" dt="2023-06-12T05:51:51.738" v="37" actId="478"/>
          <ac:spMkLst>
            <pc:docMk/>
            <pc:sldMk cId="1022003457" sldId="294"/>
            <ac:spMk id="9" creationId="{39B17EE6-CB9E-46D9-AECD-33AAB15C7D61}"/>
          </ac:spMkLst>
        </pc:spChg>
        <pc:spChg chg="add del mod">
          <ac:chgData name="이용경" userId="7fdb7bbc-ce2f-4bdc-a7ae-49469ae2633c" providerId="ADAL" clId="{B8188957-BCF9-42FF-A488-D0AED0BB9F38}" dt="2023-06-12T06:00:10.232" v="218" actId="478"/>
          <ac:spMkLst>
            <pc:docMk/>
            <pc:sldMk cId="1022003457" sldId="294"/>
            <ac:spMk id="10" creationId="{569784E6-E33F-47C0-EC00-3E41DDE3288A}"/>
          </ac:spMkLst>
        </pc:spChg>
        <pc:spChg chg="add del mod">
          <ac:chgData name="이용경" userId="7fdb7bbc-ce2f-4bdc-a7ae-49469ae2633c" providerId="ADAL" clId="{B8188957-BCF9-42FF-A488-D0AED0BB9F38}" dt="2023-06-12T06:00:11.744" v="219" actId="478"/>
          <ac:spMkLst>
            <pc:docMk/>
            <pc:sldMk cId="1022003457" sldId="294"/>
            <ac:spMk id="13" creationId="{3E219FE9-7D7F-C199-317E-446FC7C616E0}"/>
          </ac:spMkLst>
        </pc:spChg>
        <pc:spChg chg="add mod">
          <ac:chgData name="이용경" userId="7fdb7bbc-ce2f-4bdc-a7ae-49469ae2633c" providerId="ADAL" clId="{B8188957-BCF9-42FF-A488-D0AED0BB9F38}" dt="2023-06-12T06:02:25.397" v="266" actId="1076"/>
          <ac:spMkLst>
            <pc:docMk/>
            <pc:sldMk cId="1022003457" sldId="294"/>
            <ac:spMk id="14" creationId="{6A700A4A-FE2B-2405-F4AF-CF30D1F9CF11}"/>
          </ac:spMkLst>
        </pc:spChg>
        <pc:spChg chg="del">
          <ac:chgData name="이용경" userId="7fdb7bbc-ce2f-4bdc-a7ae-49469ae2633c" providerId="ADAL" clId="{B8188957-BCF9-42FF-A488-D0AED0BB9F38}" dt="2023-06-12T05:51:50.576" v="36" actId="478"/>
          <ac:spMkLst>
            <pc:docMk/>
            <pc:sldMk cId="1022003457" sldId="294"/>
            <ac:spMk id="14" creationId="{8D5468D0-8CC3-4867-98BD-1627E857EB16}"/>
          </ac:spMkLst>
        </pc:spChg>
        <pc:spChg chg="del">
          <ac:chgData name="이용경" userId="7fdb7bbc-ce2f-4bdc-a7ae-49469ae2633c" providerId="ADAL" clId="{B8188957-BCF9-42FF-A488-D0AED0BB9F38}" dt="2023-06-12T05:51:50.576" v="36" actId="478"/>
          <ac:spMkLst>
            <pc:docMk/>
            <pc:sldMk cId="1022003457" sldId="294"/>
            <ac:spMk id="15" creationId="{2BCE1D7C-204F-4176-B309-87602B8FFD81}"/>
          </ac:spMkLst>
        </pc:spChg>
        <pc:spChg chg="add del mod">
          <ac:chgData name="이용경" userId="7fdb7bbc-ce2f-4bdc-a7ae-49469ae2633c" providerId="ADAL" clId="{B8188957-BCF9-42FF-A488-D0AED0BB9F38}" dt="2023-06-12T06:02:18.285" v="264" actId="478"/>
          <ac:spMkLst>
            <pc:docMk/>
            <pc:sldMk cId="1022003457" sldId="294"/>
            <ac:spMk id="15" creationId="{FEB57CB3-52AE-8062-11ED-4309ECC13F71}"/>
          </ac:spMkLst>
        </pc:spChg>
        <pc:spChg chg="add del mod">
          <ac:chgData name="이용경" userId="7fdb7bbc-ce2f-4bdc-a7ae-49469ae2633c" providerId="ADAL" clId="{B8188957-BCF9-42FF-A488-D0AED0BB9F38}" dt="2023-06-12T06:01:32.543" v="253" actId="21"/>
          <ac:spMkLst>
            <pc:docMk/>
            <pc:sldMk cId="1022003457" sldId="294"/>
            <ac:spMk id="16" creationId="{F209544C-5F2D-1378-9535-DC91A6CF57B3}"/>
          </ac:spMkLst>
        </pc:spChg>
        <pc:spChg chg="mod">
          <ac:chgData name="이용경" userId="7fdb7bbc-ce2f-4bdc-a7ae-49469ae2633c" providerId="ADAL" clId="{B8188957-BCF9-42FF-A488-D0AED0BB9F38}" dt="2023-06-12T05:54:59.263" v="166" actId="14100"/>
          <ac:spMkLst>
            <pc:docMk/>
            <pc:sldMk cId="1022003457" sldId="294"/>
            <ac:spMk id="21" creationId="{9C4458FD-FF9C-44C5-4153-F9689DB618BE}"/>
          </ac:spMkLst>
        </pc:spChg>
        <pc:picChg chg="add del mod">
          <ac:chgData name="이용경" userId="7fdb7bbc-ce2f-4bdc-a7ae-49469ae2633c" providerId="ADAL" clId="{B8188957-BCF9-42FF-A488-D0AED0BB9F38}" dt="2023-06-12T05:57:21.865" v="186" actId="478"/>
          <ac:picMkLst>
            <pc:docMk/>
            <pc:sldMk cId="1022003457" sldId="294"/>
            <ac:picMk id="4" creationId="{5A35EC0E-883E-EC00-4026-9DAF81DF4929}"/>
          </ac:picMkLst>
        </pc:picChg>
        <pc:picChg chg="del">
          <ac:chgData name="이용경" userId="7fdb7bbc-ce2f-4bdc-a7ae-49469ae2633c" providerId="ADAL" clId="{B8188957-BCF9-42FF-A488-D0AED0BB9F38}" dt="2023-06-12T05:51:52.316" v="38" actId="478"/>
          <ac:picMkLst>
            <pc:docMk/>
            <pc:sldMk cId="1022003457" sldId="294"/>
            <ac:picMk id="4" creationId="{B276D3CB-E33F-C813-532D-F72682039299}"/>
          </ac:picMkLst>
        </pc:picChg>
        <pc:picChg chg="del">
          <ac:chgData name="이용경" userId="7fdb7bbc-ce2f-4bdc-a7ae-49469ae2633c" providerId="ADAL" clId="{B8188957-BCF9-42FF-A488-D0AED0BB9F38}" dt="2023-06-12T05:51:52.848" v="39" actId="478"/>
          <ac:picMkLst>
            <pc:docMk/>
            <pc:sldMk cId="1022003457" sldId="294"/>
            <ac:picMk id="6" creationId="{04CD35AB-0FDD-4641-8347-EB3DD28BB323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8" creationId="{0436D26C-6FCD-48C7-B60A-DF279B3851AD}"/>
          </ac:picMkLst>
        </pc:picChg>
        <pc:picChg chg="add mod modCrop">
          <ac:chgData name="이용경" userId="7fdb7bbc-ce2f-4bdc-a7ae-49469ae2633c" providerId="ADAL" clId="{B8188957-BCF9-42FF-A488-D0AED0BB9F38}" dt="2023-06-12T06:02:21.384" v="265" actId="1076"/>
          <ac:picMkLst>
            <pc:docMk/>
            <pc:sldMk cId="1022003457" sldId="294"/>
            <ac:picMk id="9" creationId="{A3BD1FFF-8C1B-7942-D9FD-032061989A14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11" creationId="{0F9CAAE8-E90F-45CE-8A6E-BA9116083EF0}"/>
          </ac:picMkLst>
        </pc:picChg>
        <pc:picChg chg="add del mod">
          <ac:chgData name="이용경" userId="7fdb7bbc-ce2f-4bdc-a7ae-49469ae2633c" providerId="ADAL" clId="{B8188957-BCF9-42FF-A488-D0AED0BB9F38}" dt="2023-06-12T06:00:41.032" v="243" actId="478"/>
          <ac:picMkLst>
            <pc:docMk/>
            <pc:sldMk cId="1022003457" sldId="294"/>
            <ac:picMk id="12" creationId="{B1CBD219-4FED-334A-58C2-3CCFEB915162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2050" creationId="{4F35BBEA-9773-D4D3-CF16-CA7D46FEAD44}"/>
          </ac:picMkLst>
        </pc:picChg>
      </pc:sldChg>
      <pc:sldChg chg="addSp modSp add mod ord modNotesTx">
        <pc:chgData name="이용경" userId="7fdb7bbc-ce2f-4bdc-a7ae-49469ae2633c" providerId="ADAL" clId="{B8188957-BCF9-42FF-A488-D0AED0BB9F38}" dt="2023-06-12T06:03:06.016" v="318"/>
        <pc:sldMkLst>
          <pc:docMk/>
          <pc:sldMk cId="2514096678" sldId="295"/>
        </pc:sldMkLst>
        <pc:spChg chg="add mod">
          <ac:chgData name="이용경" userId="7fdb7bbc-ce2f-4bdc-a7ae-49469ae2633c" providerId="ADAL" clId="{B8188957-BCF9-42FF-A488-D0AED0BB9F38}" dt="2023-06-12T06:02:33.504" v="281"/>
          <ac:spMkLst>
            <pc:docMk/>
            <pc:sldMk cId="2514096678" sldId="295"/>
            <ac:spMk id="3" creationId="{86C654AC-D564-9E37-002E-E6E9CCFAA514}"/>
          </ac:spMkLst>
        </pc:spChg>
        <pc:spChg chg="mod">
          <ac:chgData name="이용경" userId="7fdb7bbc-ce2f-4bdc-a7ae-49469ae2633c" providerId="ADAL" clId="{B8188957-BCF9-42FF-A488-D0AED0BB9F38}" dt="2023-06-12T06:03:06.016" v="318"/>
          <ac:spMkLst>
            <pc:docMk/>
            <pc:sldMk cId="2514096678" sldId="295"/>
            <ac:spMk id="6" creationId="{AA991B8C-4971-0903-70F6-4FE1AFE98AE8}"/>
          </ac:spMkLst>
        </pc:spChg>
        <pc:picChg chg="mod">
          <ac:chgData name="이용경" userId="7fdb7bbc-ce2f-4bdc-a7ae-49469ae2633c" providerId="ADAL" clId="{B8188957-BCF9-42FF-A488-D0AED0BB9F38}" dt="2023-06-12T06:02:29.686" v="267" actId="1076"/>
          <ac:picMkLst>
            <pc:docMk/>
            <pc:sldMk cId="2514096678" sldId="295"/>
            <ac:picMk id="4" creationId="{5A35EC0E-883E-EC00-4026-9DAF81DF4929}"/>
          </ac:picMkLst>
        </pc:picChg>
      </pc:sldChg>
      <pc:sldChg chg="addSp delSp modSp add mod modNotesTx">
        <pc:chgData name="이용경" userId="7fdb7bbc-ce2f-4bdc-a7ae-49469ae2633c" providerId="ADAL" clId="{B8188957-BCF9-42FF-A488-D0AED0BB9F38}" dt="2023-06-12T06:03:26.492" v="329"/>
        <pc:sldMkLst>
          <pc:docMk/>
          <pc:sldMk cId="708634668" sldId="296"/>
        </pc:sldMkLst>
        <pc:spChg chg="add mod">
          <ac:chgData name="이용경" userId="7fdb7bbc-ce2f-4bdc-a7ae-49469ae2633c" providerId="ADAL" clId="{B8188957-BCF9-42FF-A488-D0AED0BB9F38}" dt="2023-06-12T06:03:26.492" v="329"/>
          <ac:spMkLst>
            <pc:docMk/>
            <pc:sldMk cId="708634668" sldId="296"/>
            <ac:spMk id="3" creationId="{3B0B5D76-5E5D-988C-7D9C-217A4F406D7C}"/>
          </ac:spMkLst>
        </pc:spChg>
        <pc:spChg chg="del">
          <ac:chgData name="이용경" userId="7fdb7bbc-ce2f-4bdc-a7ae-49469ae2633c" providerId="ADAL" clId="{B8188957-BCF9-42FF-A488-D0AED0BB9F38}" dt="2023-06-12T06:01:37.057" v="254" actId="478"/>
          <ac:spMkLst>
            <pc:docMk/>
            <pc:sldMk cId="708634668" sldId="296"/>
            <ac:spMk id="14" creationId="{6A700A4A-FE2B-2405-F4AF-CF30D1F9CF11}"/>
          </ac:spMkLst>
        </pc:spChg>
        <pc:spChg chg="del mod">
          <ac:chgData name="이용경" userId="7fdb7bbc-ce2f-4bdc-a7ae-49469ae2633c" providerId="ADAL" clId="{B8188957-BCF9-42FF-A488-D0AED0BB9F38}" dt="2023-06-12T06:03:23.090" v="319" actId="478"/>
          <ac:spMkLst>
            <pc:docMk/>
            <pc:sldMk cId="708634668" sldId="296"/>
            <ac:spMk id="15" creationId="{FEB57CB3-52AE-8062-11ED-4309ECC13F71}"/>
          </ac:spMkLst>
        </pc:spChg>
        <pc:spChg chg="mod">
          <ac:chgData name="이용경" userId="7fdb7bbc-ce2f-4bdc-a7ae-49469ae2633c" providerId="ADAL" clId="{B8188957-BCF9-42FF-A488-D0AED0BB9F38}" dt="2023-06-12T06:01:59.301" v="260" actId="1076"/>
          <ac:spMkLst>
            <pc:docMk/>
            <pc:sldMk cId="708634668" sldId="296"/>
            <ac:spMk id="16" creationId="{F209544C-5F2D-1378-9535-DC91A6CF57B3}"/>
          </ac:spMkLst>
        </pc:spChg>
        <pc:picChg chg="del">
          <ac:chgData name="이용경" userId="7fdb7bbc-ce2f-4bdc-a7ae-49469ae2633c" providerId="ADAL" clId="{B8188957-BCF9-42FF-A488-D0AED0BB9F38}" dt="2023-06-12T06:01:37.557" v="255" actId="478"/>
          <ac:picMkLst>
            <pc:docMk/>
            <pc:sldMk cId="708634668" sldId="296"/>
            <ac:picMk id="9" creationId="{A3BD1FFF-8C1B-7942-D9FD-032061989A14}"/>
          </ac:picMkLst>
        </pc:picChg>
      </pc:sldChg>
      <pc:sldChg chg="addSp delSp modSp add mod ord">
        <pc:chgData name="이용경" userId="7fdb7bbc-ce2f-4bdc-a7ae-49469ae2633c" providerId="ADAL" clId="{B8188957-BCF9-42FF-A488-D0AED0BB9F38}" dt="2023-06-12T06:26:54.279" v="596" actId="1076"/>
        <pc:sldMkLst>
          <pc:docMk/>
          <pc:sldMk cId="2917564428" sldId="297"/>
        </pc:sldMkLst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8" creationId="{8A014B2D-7605-8E28-85EE-855BFA098F15}"/>
          </ac:spMkLst>
        </pc:spChg>
        <pc:spChg chg="del">
          <ac:chgData name="이용경" userId="7fdb7bbc-ce2f-4bdc-a7ae-49469ae2633c" providerId="ADAL" clId="{B8188957-BCF9-42FF-A488-D0AED0BB9F38}" dt="2023-06-12T06:03:52.780" v="334" actId="478"/>
          <ac:spMkLst>
            <pc:docMk/>
            <pc:sldMk cId="2917564428" sldId="297"/>
            <ac:spMk id="9" creationId="{5EC065D7-744E-D4D2-73BA-AF5E38299A4E}"/>
          </ac:spMkLst>
        </pc:spChg>
        <pc:spChg chg="del">
          <ac:chgData name="이용경" userId="7fdb7bbc-ce2f-4bdc-a7ae-49469ae2633c" providerId="ADAL" clId="{B8188957-BCF9-42FF-A488-D0AED0BB9F38}" dt="2023-06-12T06:03:51.980" v="333" actId="478"/>
          <ac:spMkLst>
            <pc:docMk/>
            <pc:sldMk cId="2917564428" sldId="297"/>
            <ac:spMk id="10" creationId="{D0AC977D-A3A3-BB7B-1C88-E7F0F68AC494}"/>
          </ac:spMkLst>
        </pc:spChg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11" creationId="{9ED4048D-8046-7BF5-354C-BEDED3D44AA0}"/>
          </ac:spMkLst>
        </pc:spChg>
        <pc:spChg chg="add del mod">
          <ac:chgData name="이용경" userId="7fdb7bbc-ce2f-4bdc-a7ae-49469ae2633c" providerId="ADAL" clId="{B8188957-BCF9-42FF-A488-D0AED0BB9F38}" dt="2023-06-12T06:07:45.547" v="353"/>
          <ac:spMkLst>
            <pc:docMk/>
            <pc:sldMk cId="2917564428" sldId="297"/>
            <ac:spMk id="12" creationId="{A78BBA4A-EF69-4706-E5BB-4100927EA361}"/>
          </ac:spMkLst>
        </pc:spChg>
        <pc:spChg chg="add mod">
          <ac:chgData name="이용경" userId="7fdb7bbc-ce2f-4bdc-a7ae-49469ae2633c" providerId="ADAL" clId="{B8188957-BCF9-42FF-A488-D0AED0BB9F38}" dt="2023-06-12T06:07:46.337" v="354"/>
          <ac:spMkLst>
            <pc:docMk/>
            <pc:sldMk cId="2917564428" sldId="297"/>
            <ac:spMk id="13" creationId="{2AC2B6B5-D46D-35DD-E088-ACC91D816DDF}"/>
          </ac:spMkLst>
        </pc:spChg>
        <pc:spChg chg="del">
          <ac:chgData name="이용경" userId="7fdb7bbc-ce2f-4bdc-a7ae-49469ae2633c" providerId="ADAL" clId="{B8188957-BCF9-42FF-A488-D0AED0BB9F38}" dt="2023-06-12T06:03:43.993" v="331" actId="478"/>
          <ac:spMkLst>
            <pc:docMk/>
            <pc:sldMk cId="2917564428" sldId="297"/>
            <ac:spMk id="21" creationId="{9C4458FD-FF9C-44C5-4153-F9689DB618BE}"/>
          </ac:spMkLst>
        </pc:spChg>
        <pc:spChg chg="add mod">
          <ac:chgData name="이용경" userId="7fdb7bbc-ce2f-4bdc-a7ae-49469ae2633c" providerId="ADAL" clId="{B8188957-BCF9-42FF-A488-D0AED0BB9F38}" dt="2023-06-12T06:10:08.505" v="365" actId="1076"/>
          <ac:spMkLst>
            <pc:docMk/>
            <pc:sldMk cId="2917564428" sldId="297"/>
            <ac:spMk id="23" creationId="{9FB6F19D-A22A-7402-6A2A-A7F48466C8C4}"/>
          </ac:spMkLst>
        </pc:spChg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24" creationId="{70F4A4C6-9E20-063D-BDBB-2355A75798B3}"/>
          </ac:spMkLst>
        </pc:spChg>
        <pc:spChg chg="add mod">
          <ac:chgData name="이용경" userId="7fdb7bbc-ce2f-4bdc-a7ae-49469ae2633c" providerId="ADAL" clId="{B8188957-BCF9-42FF-A488-D0AED0BB9F38}" dt="2023-06-12T06:12:56.422" v="407" actId="1076"/>
          <ac:spMkLst>
            <pc:docMk/>
            <pc:sldMk cId="2917564428" sldId="297"/>
            <ac:spMk id="25" creationId="{FF82A6E0-CCD0-29D0-396D-3BC376BEC5C5}"/>
          </ac:spMkLst>
        </pc:spChg>
        <pc:spChg chg="add mod">
          <ac:chgData name="이용경" userId="7fdb7bbc-ce2f-4bdc-a7ae-49469ae2633c" providerId="ADAL" clId="{B8188957-BCF9-42FF-A488-D0AED0BB9F38}" dt="2023-06-12T06:12:44.919" v="402" actId="1076"/>
          <ac:spMkLst>
            <pc:docMk/>
            <pc:sldMk cId="2917564428" sldId="297"/>
            <ac:spMk id="28" creationId="{42F5117D-703A-DDDE-791C-BB7D71F6B0A7}"/>
          </ac:spMkLst>
        </pc:spChg>
        <pc:spChg chg="add mod">
          <ac:chgData name="이용경" userId="7fdb7bbc-ce2f-4bdc-a7ae-49469ae2633c" providerId="ADAL" clId="{B8188957-BCF9-42FF-A488-D0AED0BB9F38}" dt="2023-06-12T06:12:44.919" v="402" actId="1076"/>
          <ac:spMkLst>
            <pc:docMk/>
            <pc:sldMk cId="2917564428" sldId="297"/>
            <ac:spMk id="29" creationId="{0467AA49-7754-5FA5-53C6-BFA77C112E86}"/>
          </ac:spMkLst>
        </pc:spChg>
        <pc:spChg chg="add del mod">
          <ac:chgData name="이용경" userId="7fdb7bbc-ce2f-4bdc-a7ae-49469ae2633c" providerId="ADAL" clId="{B8188957-BCF9-42FF-A488-D0AED0BB9F38}" dt="2023-06-12T06:13:13.242" v="416" actId="478"/>
          <ac:spMkLst>
            <pc:docMk/>
            <pc:sldMk cId="2917564428" sldId="297"/>
            <ac:spMk id="31" creationId="{4EF86CB2-2730-2E1B-976B-6A9C763C90FC}"/>
          </ac:spMkLst>
        </pc:spChg>
        <pc:spChg chg="add mod">
          <ac:chgData name="이용경" userId="7fdb7bbc-ce2f-4bdc-a7ae-49469ae2633c" providerId="ADAL" clId="{B8188957-BCF9-42FF-A488-D0AED0BB9F38}" dt="2023-06-12T06:13:28.941" v="422" actId="1076"/>
          <ac:spMkLst>
            <pc:docMk/>
            <pc:sldMk cId="2917564428" sldId="297"/>
            <ac:spMk id="32" creationId="{44E62507-2ED0-395D-3AB7-5D16A0DDC52C}"/>
          </ac:spMkLst>
        </pc:spChg>
        <pc:spChg chg="add mod ord">
          <ac:chgData name="이용경" userId="7fdb7bbc-ce2f-4bdc-a7ae-49469ae2633c" providerId="ADAL" clId="{B8188957-BCF9-42FF-A488-D0AED0BB9F38}" dt="2023-06-12T06:26:42.295" v="592" actId="14100"/>
          <ac:spMkLst>
            <pc:docMk/>
            <pc:sldMk cId="2917564428" sldId="297"/>
            <ac:spMk id="33" creationId="{AA2392AD-DBC7-B3A1-5AE0-DFB8F246F138}"/>
          </ac:spMkLst>
        </pc:spChg>
        <pc:spChg chg="add mod">
          <ac:chgData name="이용경" userId="7fdb7bbc-ce2f-4bdc-a7ae-49469ae2633c" providerId="ADAL" clId="{B8188957-BCF9-42FF-A488-D0AED0BB9F38}" dt="2023-06-12T06:26:06.335" v="583" actId="2711"/>
          <ac:spMkLst>
            <pc:docMk/>
            <pc:sldMk cId="2917564428" sldId="297"/>
            <ac:spMk id="38" creationId="{1AF78FC7-5B86-2947-399D-995ABF390B25}"/>
          </ac:spMkLst>
        </pc:spChg>
        <pc:picChg chg="add del mod">
          <ac:chgData name="이용경" userId="7fdb7bbc-ce2f-4bdc-a7ae-49469ae2633c" providerId="ADAL" clId="{B8188957-BCF9-42FF-A488-D0AED0BB9F38}" dt="2023-06-12T06:07:21.769" v="342" actId="478"/>
          <ac:picMkLst>
            <pc:docMk/>
            <pc:sldMk cId="2917564428" sldId="297"/>
            <ac:picMk id="4" creationId="{C07A0438-51FE-C6B3-723C-EBD05D0A1962}"/>
          </ac:picMkLst>
        </pc:picChg>
        <pc:picChg chg="add mod">
          <ac:chgData name="이용경" userId="7fdb7bbc-ce2f-4bdc-a7ae-49469ae2633c" providerId="ADAL" clId="{B8188957-BCF9-42FF-A488-D0AED0BB9F38}" dt="2023-06-12T06:11:42.126" v="388" actId="1076"/>
          <ac:picMkLst>
            <pc:docMk/>
            <pc:sldMk cId="2917564428" sldId="297"/>
            <ac:picMk id="6" creationId="{75CD79CB-6C17-127E-5B2E-72FE574FF5C4}"/>
          </ac:picMkLst>
        </pc:picChg>
        <pc:picChg chg="del">
          <ac:chgData name="이용경" userId="7fdb7bbc-ce2f-4bdc-a7ae-49469ae2633c" providerId="ADAL" clId="{B8188957-BCF9-42FF-A488-D0AED0BB9F38}" dt="2023-06-12T06:03:51.030" v="332" actId="478"/>
          <ac:picMkLst>
            <pc:docMk/>
            <pc:sldMk cId="2917564428" sldId="297"/>
            <ac:picMk id="14" creationId="{F1B5F976-E8F3-F8D1-605C-ECF666594460}"/>
          </ac:picMkLst>
        </pc:picChg>
        <pc:picChg chg="del">
          <ac:chgData name="이용경" userId="7fdb7bbc-ce2f-4bdc-a7ae-49469ae2633c" providerId="ADAL" clId="{B8188957-BCF9-42FF-A488-D0AED0BB9F38}" dt="2023-06-12T06:10:12.397" v="366" actId="478"/>
          <ac:picMkLst>
            <pc:docMk/>
            <pc:sldMk cId="2917564428" sldId="297"/>
            <ac:picMk id="15" creationId="{D908478F-1748-9649-A944-D7B769CAF4E8}"/>
          </ac:picMkLst>
        </pc:picChg>
        <pc:picChg chg="del">
          <ac:chgData name="이용경" userId="7fdb7bbc-ce2f-4bdc-a7ae-49469ae2633c" providerId="ADAL" clId="{B8188957-BCF9-42FF-A488-D0AED0BB9F38}" dt="2023-06-12T06:10:13.336" v="367" actId="478"/>
          <ac:picMkLst>
            <pc:docMk/>
            <pc:sldMk cId="2917564428" sldId="297"/>
            <ac:picMk id="16" creationId="{15A40424-44BE-7124-3C68-C64AB41EF310}"/>
          </ac:picMkLst>
        </pc:picChg>
        <pc:picChg chg="del">
          <ac:chgData name="이용경" userId="7fdb7bbc-ce2f-4bdc-a7ae-49469ae2633c" providerId="ADAL" clId="{B8188957-BCF9-42FF-A488-D0AED0BB9F38}" dt="2023-06-12T06:10:13.804" v="368" actId="478"/>
          <ac:picMkLst>
            <pc:docMk/>
            <pc:sldMk cId="2917564428" sldId="297"/>
            <ac:picMk id="17" creationId="{82278AB3-899B-8795-70CE-2786F3C3F9AE}"/>
          </ac:picMkLst>
        </pc:picChg>
        <pc:picChg chg="del">
          <ac:chgData name="이용경" userId="7fdb7bbc-ce2f-4bdc-a7ae-49469ae2633c" providerId="ADAL" clId="{B8188957-BCF9-42FF-A488-D0AED0BB9F38}" dt="2023-06-12T06:10:14.545" v="369" actId="478"/>
          <ac:picMkLst>
            <pc:docMk/>
            <pc:sldMk cId="2917564428" sldId="297"/>
            <ac:picMk id="18" creationId="{C293D573-0CE2-257F-F8D0-AED619964A09}"/>
          </ac:picMkLst>
        </pc:picChg>
        <pc:picChg chg="add mod">
          <ac:chgData name="이용경" userId="7fdb7bbc-ce2f-4bdc-a7ae-49469ae2633c" providerId="ADAL" clId="{B8188957-BCF9-42FF-A488-D0AED0BB9F38}" dt="2023-06-12T06:11:42.126" v="388" actId="1076"/>
          <ac:picMkLst>
            <pc:docMk/>
            <pc:sldMk cId="2917564428" sldId="297"/>
            <ac:picMk id="22" creationId="{24B23752-73C7-A003-A136-996A15AA02BF}"/>
          </ac:picMkLst>
        </pc:picChg>
        <pc:picChg chg="add mod">
          <ac:chgData name="이용경" userId="7fdb7bbc-ce2f-4bdc-a7ae-49469ae2633c" providerId="ADAL" clId="{B8188957-BCF9-42FF-A488-D0AED0BB9F38}" dt="2023-06-12T06:13:37.047" v="427" actId="1076"/>
          <ac:picMkLst>
            <pc:docMk/>
            <pc:sldMk cId="2917564428" sldId="297"/>
            <ac:picMk id="27" creationId="{FCC77429-3729-6E63-0CA8-8EBA09507343}"/>
          </ac:picMkLst>
        </pc:picChg>
        <pc:picChg chg="add mod modCrop">
          <ac:chgData name="이용경" userId="7fdb7bbc-ce2f-4bdc-a7ae-49469ae2633c" providerId="ADAL" clId="{B8188957-BCF9-42FF-A488-D0AED0BB9F38}" dt="2023-06-12T06:26:17.548" v="588" actId="1076"/>
          <ac:picMkLst>
            <pc:docMk/>
            <pc:sldMk cId="2917564428" sldId="297"/>
            <ac:picMk id="30" creationId="{D7C74752-3DFD-250C-B821-E561BC0B5B8D}"/>
          </ac:picMkLst>
        </pc:picChg>
        <pc:picChg chg="add mod">
          <ac:chgData name="이용경" userId="7fdb7bbc-ce2f-4bdc-a7ae-49469ae2633c" providerId="ADAL" clId="{B8188957-BCF9-42FF-A488-D0AED0BB9F38}" dt="2023-06-12T06:14:30.444" v="443" actId="1076"/>
          <ac:picMkLst>
            <pc:docMk/>
            <pc:sldMk cId="2917564428" sldId="297"/>
            <ac:picMk id="35" creationId="{91D03BD3-0CF3-8D76-7AF7-7C1EE52D2DAC}"/>
          </ac:picMkLst>
        </pc:picChg>
        <pc:cxnChg chg="add mod">
          <ac:chgData name="이용경" userId="7fdb7bbc-ce2f-4bdc-a7ae-49469ae2633c" providerId="ADAL" clId="{B8188957-BCF9-42FF-A488-D0AED0BB9F38}" dt="2023-06-12T06:26:54.279" v="596" actId="1076"/>
          <ac:cxnSpMkLst>
            <pc:docMk/>
            <pc:sldMk cId="2917564428" sldId="297"/>
            <ac:cxnSpMk id="37" creationId="{70BB2D3B-7E56-9652-E6FD-67D60D310430}"/>
          </ac:cxnSpMkLst>
        </pc:cxnChg>
      </pc:sldChg>
    </pc:docChg>
  </pc:docChgLst>
  <pc:docChgLst>
    <pc:chgData name="이용경" userId="7fdb7bbc-ce2f-4bdc-a7ae-49469ae2633c" providerId="ADAL" clId="{B4298EE7-D29D-4CC1-AE78-7AE2888A4D70}"/>
    <pc:docChg chg="custSel modSld">
      <pc:chgData name="이용경" userId="7fdb7bbc-ce2f-4bdc-a7ae-49469ae2633c" providerId="ADAL" clId="{B4298EE7-D29D-4CC1-AE78-7AE2888A4D70}" dt="2023-06-13T05:36:24.681" v="536" actId="1076"/>
      <pc:docMkLst>
        <pc:docMk/>
      </pc:docMkLst>
      <pc:sldChg chg="modSp mod">
        <pc:chgData name="이용경" userId="7fdb7bbc-ce2f-4bdc-a7ae-49469ae2633c" providerId="ADAL" clId="{B4298EE7-D29D-4CC1-AE78-7AE2888A4D70}" dt="2023-06-13T05:36:24.681" v="536" actId="1076"/>
        <pc:sldMkLst>
          <pc:docMk/>
          <pc:sldMk cId="3739066604" sldId="285"/>
        </pc:sldMkLst>
        <pc:graphicFrameChg chg="mod modGraphic">
          <ac:chgData name="이용경" userId="7fdb7bbc-ce2f-4bdc-a7ae-49469ae2633c" providerId="ADAL" clId="{B4298EE7-D29D-4CC1-AE78-7AE2888A4D70}" dt="2023-06-13T05:36:24.681" v="536" actId="1076"/>
          <ac:graphicFrameMkLst>
            <pc:docMk/>
            <pc:sldMk cId="3739066604" sldId="285"/>
            <ac:graphicFrameMk id="4" creationId="{59601CD3-4F1E-3ACF-2754-29FE5F8AFD28}"/>
          </ac:graphicFrameMkLst>
        </pc:graphicFrameChg>
      </pc:sldChg>
    </pc:docChg>
  </pc:docChgLst>
  <pc:docChgLst>
    <pc:chgData name="이용경" userId="7fdb7bbc-ce2f-4bdc-a7ae-49469ae2633c" providerId="ADAL" clId="{171B1161-15D6-416B-AB6D-7F037AAA364C}"/>
    <pc:docChg chg="modSld">
      <pc:chgData name="이용경" userId="7fdb7bbc-ce2f-4bdc-a7ae-49469ae2633c" providerId="ADAL" clId="{171B1161-15D6-416B-AB6D-7F037AAA364C}" dt="2023-10-26T17:02:42.179" v="2" actId="20577"/>
      <pc:docMkLst>
        <pc:docMk/>
      </pc:docMkLst>
      <pc:sldChg chg="modNotesTx">
        <pc:chgData name="이용경" userId="7fdb7bbc-ce2f-4bdc-a7ae-49469ae2633c" providerId="ADAL" clId="{171B1161-15D6-416B-AB6D-7F037AAA364C}" dt="2023-10-26T17:02:32.161" v="0" actId="20577"/>
        <pc:sldMkLst>
          <pc:docMk/>
          <pc:sldMk cId="2442517538" sldId="289"/>
        </pc:sldMkLst>
      </pc:sldChg>
      <pc:sldChg chg="modNotesTx">
        <pc:chgData name="이용경" userId="7fdb7bbc-ce2f-4bdc-a7ae-49469ae2633c" providerId="ADAL" clId="{171B1161-15D6-416B-AB6D-7F037AAA364C}" dt="2023-10-26T17:02:39.956" v="1" actId="20577"/>
        <pc:sldMkLst>
          <pc:docMk/>
          <pc:sldMk cId="2322328583" sldId="292"/>
        </pc:sldMkLst>
      </pc:sldChg>
      <pc:sldChg chg="modNotesTx">
        <pc:chgData name="이용경" userId="7fdb7bbc-ce2f-4bdc-a7ae-49469ae2633c" providerId="ADAL" clId="{171B1161-15D6-416B-AB6D-7F037AAA364C}" dt="2023-10-26T17:02:42.179" v="2" actId="20577"/>
        <pc:sldMkLst>
          <pc:docMk/>
          <pc:sldMk cId="4170982599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B7672-320D-45AA-B7A4-2245064098A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7F99-3E79-4DDF-9798-837667104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05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dirty="0" err="1"/>
                  <a:t>KoNLPy</a:t>
                </a:r>
                <a:r>
                  <a:rPr lang="ko-KR" altLang="en-US" dirty="0"/>
                  <a:t>를 이용해서 명사 단어만 추출해서 벡터화 진행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/>
                  <a:t>코사인 유사 계산을 통해 유사한 문장 제거하여 서로 다른 의미를 가진 문장들만 남김</a:t>
                </a:r>
                <a:r>
                  <a:rPr lang="ko-KR" altLang="en-US" i="0">
                    <a:latin typeface="Cambria Math" panose="02040503050406030204" pitchFamily="18" charset="0"/>
                  </a:rPr>
                  <a:t>"여기에 수식을 입력하십시오."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 err="1"/>
                  <a:t>문장별</a:t>
                </a:r>
                <a:r>
                  <a:rPr lang="ko-KR" altLang="en-US" dirty="0"/>
                  <a:t> 점수계산 </a:t>
                </a:r>
                <a:r>
                  <a:rPr lang="en-US" altLang="ko-KR" dirty="0"/>
                  <a:t>1 -&gt; </a:t>
                </a:r>
                <a:r>
                  <a:rPr lang="ko-KR" altLang="en-US" dirty="0"/>
                  <a:t>대표성 계산 </a:t>
                </a:r>
                <a:r>
                  <a:rPr lang="en-US" altLang="ko-KR" dirty="0"/>
                  <a:t>2 -&gt; </a:t>
                </a:r>
                <a:r>
                  <a:rPr lang="ko-KR" altLang="en-US" dirty="0"/>
                  <a:t>길이 계산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얼마나 짧은 글인가</a:t>
                </a:r>
                <a:r>
                  <a:rPr lang="en-US" altLang="ko-KR" dirty="0"/>
                  <a:t>) 3 - &gt; </a:t>
                </a:r>
                <a:r>
                  <a:rPr lang="ko-KR" altLang="en-US" dirty="0"/>
                  <a:t>해당 문장의 빈도수가 얼마나 나왔는가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07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dirty="0" err="1"/>
                  <a:t>KoNLPy</a:t>
                </a:r>
                <a:r>
                  <a:rPr lang="ko-KR" altLang="en-US" dirty="0"/>
                  <a:t>를 이용해서 명사 단어만 추출해서 벡터화 진행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/>
                  <a:t>코사인 유사 계산을 통해 유사한 문장 제거하여 서로 다른 의미를 가진 문장들만 남김</a:t>
                </a:r>
                <a:r>
                  <a:rPr lang="ko-KR" altLang="en-US" i="0">
                    <a:latin typeface="Cambria Math" panose="02040503050406030204" pitchFamily="18" charset="0"/>
                  </a:rPr>
                  <a:t>"여기에 수식을 입력하십시오."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 err="1"/>
                  <a:t>문장별</a:t>
                </a:r>
                <a:r>
                  <a:rPr lang="ko-KR" altLang="en-US" dirty="0"/>
                  <a:t> 점수계산 </a:t>
                </a:r>
                <a:r>
                  <a:rPr lang="en-US" altLang="ko-KR" dirty="0"/>
                  <a:t>1 -&gt; </a:t>
                </a:r>
                <a:r>
                  <a:rPr lang="ko-KR" altLang="en-US" dirty="0"/>
                  <a:t>대표성 계산 </a:t>
                </a:r>
                <a:r>
                  <a:rPr lang="en-US" altLang="ko-KR" dirty="0"/>
                  <a:t>2 -&gt; </a:t>
                </a:r>
                <a:r>
                  <a:rPr lang="ko-KR" altLang="en-US" dirty="0"/>
                  <a:t>길이 계산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얼마나 짧은 글인가</a:t>
                </a:r>
                <a:r>
                  <a:rPr lang="en-US" altLang="ko-KR" dirty="0"/>
                  <a:t>) 3 - &gt; </a:t>
                </a:r>
                <a:r>
                  <a:rPr lang="ko-KR" altLang="en-US" dirty="0"/>
                  <a:t>해당 문장의 빈도수가 얼마나 나왔는가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64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dirty="0" err="1"/>
                  <a:t>KoNLPy</a:t>
                </a:r>
                <a:r>
                  <a:rPr lang="ko-KR" altLang="en-US" dirty="0"/>
                  <a:t>를 이용해서 명사 단어만 추출해서 벡터화 진행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/>
                  <a:t>코사인 유사 계산을 통해 유사한 문장 제거하여 서로 다른 의미를 가진 문장들만 남김</a:t>
                </a:r>
                <a:r>
                  <a:rPr lang="ko-KR" altLang="en-US" i="0">
                    <a:latin typeface="Cambria Math" panose="02040503050406030204" pitchFamily="18" charset="0"/>
                  </a:rPr>
                  <a:t>"여기에 수식을 입력하십시오."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 err="1"/>
                  <a:t>문장별</a:t>
                </a:r>
                <a:r>
                  <a:rPr lang="ko-KR" altLang="en-US" dirty="0"/>
                  <a:t> 점수계산 </a:t>
                </a:r>
                <a:r>
                  <a:rPr lang="en-US" altLang="ko-KR" dirty="0"/>
                  <a:t>1 -&gt; </a:t>
                </a:r>
                <a:r>
                  <a:rPr lang="ko-KR" altLang="en-US" dirty="0"/>
                  <a:t>대표성 계산 </a:t>
                </a:r>
                <a:r>
                  <a:rPr lang="en-US" altLang="ko-KR" dirty="0"/>
                  <a:t>2 -&gt; </a:t>
                </a:r>
                <a:r>
                  <a:rPr lang="ko-KR" altLang="en-US" dirty="0"/>
                  <a:t>길이 계산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얼마나 짧은 글인가</a:t>
                </a:r>
                <a:r>
                  <a:rPr lang="en-US" altLang="ko-KR" dirty="0"/>
                  <a:t>) 3 - &gt; </a:t>
                </a:r>
                <a:r>
                  <a:rPr lang="ko-KR" altLang="en-US" dirty="0"/>
                  <a:t>해당 문장의 빈도수가 얼마나 나왔는가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6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806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56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0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7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8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9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2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92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675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dirty="0" err="1"/>
                  <a:t>KoNLPy</a:t>
                </a:r>
                <a:r>
                  <a:rPr lang="ko-KR" altLang="en-US" dirty="0"/>
                  <a:t>를 이용해서 명사 단어만 추출해서 벡터화 진행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/>
                  <a:t>코사인 유사 계산을 통해 유사한 문장 제거하여 서로 다른 의미를 가진 문장들만 남김</a:t>
                </a:r>
                <a:r>
                  <a:rPr lang="ko-KR" altLang="en-US" i="0">
                    <a:latin typeface="Cambria Math" panose="02040503050406030204" pitchFamily="18" charset="0"/>
                  </a:rPr>
                  <a:t>"여기에 수식을 입력하십시오."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 err="1"/>
                  <a:t>문장별</a:t>
                </a:r>
                <a:r>
                  <a:rPr lang="ko-KR" altLang="en-US" dirty="0"/>
                  <a:t> 점수계산 </a:t>
                </a:r>
                <a:r>
                  <a:rPr lang="en-US" altLang="ko-KR" dirty="0"/>
                  <a:t>1 -&gt; </a:t>
                </a:r>
                <a:r>
                  <a:rPr lang="ko-KR" altLang="en-US" dirty="0"/>
                  <a:t>대표성 계산 </a:t>
                </a:r>
                <a:r>
                  <a:rPr lang="en-US" altLang="ko-KR" dirty="0"/>
                  <a:t>2 -&gt; </a:t>
                </a:r>
                <a:r>
                  <a:rPr lang="ko-KR" altLang="en-US" dirty="0"/>
                  <a:t>길이 계산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얼마나 짧은 글인가</a:t>
                </a:r>
                <a:r>
                  <a:rPr lang="en-US" altLang="ko-KR" dirty="0"/>
                  <a:t>) 3 - &gt; </a:t>
                </a:r>
                <a:r>
                  <a:rPr lang="ko-KR" altLang="en-US" dirty="0"/>
                  <a:t>해당 문장의 빈도수가 얼마나 나왔는가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5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6506-63B9-0ED4-79A7-F6FFF8386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9FBA8C-012B-C644-B2E6-EE5A42F6B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517AB-E43C-DF81-8495-5D30AC17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8A3C2-F0AA-F0D0-507D-0364B09A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45420-9673-B291-3D08-EF74206A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B168-FD00-26FC-67CD-8C77BFE1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FE298D-6A36-A607-E37C-6AAEB818C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2C431-0F5D-28E4-8AE0-AFD9726D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AE465-6C40-87B8-48CD-5B32BE79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3B53E-6C75-C1C1-88DD-94E5A1E4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2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68D471-E2BF-33EB-84EE-04C6DC0E7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7345EF-4276-7D44-C2A2-C7C60933D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9CC5-D43F-A609-0665-6D412782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EC3EA-7BD7-008E-0589-67AD8774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82FAD-CF5B-4400-9359-7FBD7318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5A95D-687F-241B-3C38-553CD26E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AE78E-3D67-9FF9-72D0-6ABC2FDF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B89B-269D-7AAD-37D1-FA736720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AFAEC-4EEB-E7A4-44F4-1B4C6A96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5C544-FADC-E8AA-BECB-2CF016A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6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664D8-C19B-7639-D2DD-43126612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16FFE-C3C7-BA26-15FF-27AEFC7E1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D7A4D-3FC0-1D8F-BCA8-C2EFFB97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98AD9D-60FE-4E5E-772B-288219C8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8239E-31D3-8914-D26C-8CF49F6B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5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7C3A6-A755-0DAE-4FE3-ADF73EB5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934B7-7628-7364-DF42-A444CAACD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756F15-2165-8932-525F-E52208881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82FA8-1556-F3C1-F5BA-8923D3DE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BDF97E-46A7-6F99-8E35-B5E2F818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CD5DA7-6E4C-D16F-3436-DDCEA95C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8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1571A-469B-F381-C30A-34E35D8E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2B9BA-D112-7478-C5CC-22E30790C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A6B3A-ABEB-29B5-3F5C-B84F08906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08FEA2-BC4B-1B77-02A1-4BDE80C30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ADEC98-9383-CBE3-48BB-6416A0FC4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7A3114-1C00-4846-3839-EF5949F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2B2676-21EE-2826-76B7-47023950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BC3083-CD3D-4ECA-3636-977237E4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81100-9CC9-3744-974A-43B26836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549466-8B2D-F6A5-1493-C8FD3E4D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4FC51F-A544-22B0-875E-278B8DD6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14FE97-8D0A-D1BE-77EA-AE7521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0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74D65-3F0C-9F58-B9C3-C24FA52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7D1061-61DC-DB95-A6F6-13A6C176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61A6A-BC14-5491-930A-CA62E965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2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01B55-EB51-2B50-30E7-048289C1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A5D48-3C00-C7BF-12C0-83A9D67D6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4F196-FA7C-75CF-223D-0D44E5462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6B063-CDDB-1826-CA28-C4048FEA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67DBDA-765D-BF26-85B4-6512C511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54DA8-56F3-7619-BE8A-E9B79344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A3190-EE0C-283F-7E1F-02B8541E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3E4-F316-4B14-3D68-DBCA8949E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F38D3B-80F3-1A29-3C2D-115D34F79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3C73A-5B4A-FD3B-DCA1-F76C4856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879F9-13A3-0A62-AB23-66495E6F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F09E8A-C650-7BEC-9AEB-AE717B55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7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45D61E-A73E-D111-7173-A3273DDF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59344-9A28-C813-A818-322D25E2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E9A16-8FC5-109C-2D81-BF8030AE9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0C397-E69D-8867-1BE5-FDF807421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779D5-A00D-0BA3-94C6-422404EC4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2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510G3SpzwE?feature=oembed" TargetMode="Externa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769" y="2967335"/>
            <a:ext cx="1007198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키워드 </a:t>
            </a:r>
            <a:r>
              <a:rPr lang="ko-KR" altLang="en-US" sz="540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기반 경제 콘텐츠 </a:t>
            </a:r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큐레이션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0628" y="2401917"/>
            <a:ext cx="357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</a:t>
            </a:r>
            <a:r>
              <a:rPr lang="en-US" altLang="ko-KR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Ⅰ</a:t>
            </a:r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발표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F119-9FB2-76C2-3A30-73B8C4E6604C}"/>
              </a:ext>
            </a:extLst>
          </p:cNvPr>
          <p:cNvSpPr txBox="1"/>
          <p:nvPr/>
        </p:nvSpPr>
        <p:spPr>
          <a:xfrm>
            <a:off x="8216721" y="4456083"/>
            <a:ext cx="3585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장한얼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멘토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루센트블록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진준호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(CTO)</a:t>
            </a:r>
          </a:p>
          <a:p>
            <a:pPr algn="r"/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팀명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HDAM</a:t>
            </a: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20181622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송재민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 20181617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박재필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20181630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이용경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4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구상도 및 주요 기능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F503B8-CD29-7190-59A6-D1E225F1DC11}"/>
              </a:ext>
            </a:extLst>
          </p:cNvPr>
          <p:cNvSpPr/>
          <p:nvPr/>
        </p:nvSpPr>
        <p:spPr>
          <a:xfrm>
            <a:off x="386046" y="986628"/>
            <a:ext cx="11419433" cy="5577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EAFE18-139B-DBFB-7699-E5629032C1A1}"/>
              </a:ext>
            </a:extLst>
          </p:cNvPr>
          <p:cNvSpPr/>
          <p:nvPr/>
        </p:nvSpPr>
        <p:spPr>
          <a:xfrm>
            <a:off x="911101" y="879276"/>
            <a:ext cx="1860297" cy="4636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Python_code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4739FF-5CBF-626C-50B1-F6078089A365}"/>
              </a:ext>
            </a:extLst>
          </p:cNvPr>
          <p:cNvSpPr/>
          <p:nvPr/>
        </p:nvSpPr>
        <p:spPr>
          <a:xfrm>
            <a:off x="911101" y="2057449"/>
            <a:ext cx="1644530" cy="6116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Main.py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8B294E0-93D8-9899-26DE-A56DF7A318D1}"/>
              </a:ext>
            </a:extLst>
          </p:cNvPr>
          <p:cNvSpPr/>
          <p:nvPr/>
        </p:nvSpPr>
        <p:spPr>
          <a:xfrm>
            <a:off x="3681046" y="2149695"/>
            <a:ext cx="3212123" cy="4271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naver_crawler_func.py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E3ABCB-00F0-61E8-14F5-D5C3817C30C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55631" y="2363262"/>
            <a:ext cx="112541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202EA21-E927-730D-0466-6A1AEDF5165A}"/>
              </a:ext>
            </a:extLst>
          </p:cNvPr>
          <p:cNvSpPr/>
          <p:nvPr/>
        </p:nvSpPr>
        <p:spPr>
          <a:xfrm>
            <a:off x="2935264" y="1472136"/>
            <a:ext cx="1968885" cy="4636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Crawler_dir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97DEB9-3297-085B-63E9-E9F3C43B99C6}"/>
              </a:ext>
            </a:extLst>
          </p:cNvPr>
          <p:cNvSpPr/>
          <p:nvPr/>
        </p:nvSpPr>
        <p:spPr>
          <a:xfrm>
            <a:off x="2935263" y="3176078"/>
            <a:ext cx="1968885" cy="4636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Relation_dir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0C5385F-4A30-A6A0-AB78-B5C0BFD0FE95}"/>
              </a:ext>
            </a:extLst>
          </p:cNvPr>
          <p:cNvSpPr/>
          <p:nvPr/>
        </p:nvSpPr>
        <p:spPr>
          <a:xfrm>
            <a:off x="2935263" y="4900331"/>
            <a:ext cx="1968885" cy="4636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summary_dir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E6AC91-2B80-1ED2-6891-538B047D59D2}"/>
              </a:ext>
            </a:extLst>
          </p:cNvPr>
          <p:cNvSpPr/>
          <p:nvPr/>
        </p:nvSpPr>
        <p:spPr>
          <a:xfrm>
            <a:off x="7854924" y="2722577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result_to_excel_func.py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0267EA-FB3F-7B96-0779-3D5F007BB892}"/>
              </a:ext>
            </a:extLst>
          </p:cNvPr>
          <p:cNvSpPr/>
          <p:nvPr/>
        </p:nvSpPr>
        <p:spPr>
          <a:xfrm>
            <a:off x="7854924" y="2200404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crawling_main_text_func.py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6C75B3A-3DA5-1355-2183-2F55851FE545}"/>
              </a:ext>
            </a:extLst>
          </p:cNvPr>
          <p:cNvSpPr/>
          <p:nvPr/>
        </p:nvSpPr>
        <p:spPr>
          <a:xfrm>
            <a:off x="7854924" y="1659453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is_valid_article.py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F11063B-9C6E-99C7-31C7-00ED65F2A8BD}"/>
              </a:ext>
            </a:extLst>
          </p:cNvPr>
          <p:cNvSpPr/>
          <p:nvPr/>
        </p:nvSpPr>
        <p:spPr>
          <a:xfrm>
            <a:off x="7864013" y="1118502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trimming_func.py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22F365D-2865-C40D-1933-BDD0FA4316F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341815" y="2576782"/>
            <a:ext cx="0" cy="136994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A1A2EC2-80A3-96D4-609D-D6C7534610B7}"/>
              </a:ext>
            </a:extLst>
          </p:cNvPr>
          <p:cNvSpPr/>
          <p:nvPr/>
        </p:nvSpPr>
        <p:spPr>
          <a:xfrm>
            <a:off x="3790461" y="3946722"/>
            <a:ext cx="3102708" cy="5622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news_relation_analysis_func.py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156BB8E-8D74-1212-30DA-7CDFD5969F92}"/>
              </a:ext>
            </a:extLst>
          </p:cNvPr>
          <p:cNvSpPr/>
          <p:nvPr/>
        </p:nvSpPr>
        <p:spPr>
          <a:xfrm>
            <a:off x="3790461" y="5597733"/>
            <a:ext cx="3102708" cy="5622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postProcessing.py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C8991D7-5FC8-15ED-335C-E17106833AA8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341815" y="4508952"/>
            <a:ext cx="0" cy="10887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FBA0DF9-6CD6-5950-865E-FA8782CF0817}"/>
              </a:ext>
            </a:extLst>
          </p:cNvPr>
          <p:cNvSpPr/>
          <p:nvPr/>
        </p:nvSpPr>
        <p:spPr>
          <a:xfrm>
            <a:off x="7882187" y="5941855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to_excel_func.py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CACE505-D87E-8F1F-91DD-3C18D0C75BD6}"/>
              </a:ext>
            </a:extLst>
          </p:cNvPr>
          <p:cNvSpPr/>
          <p:nvPr/>
        </p:nvSpPr>
        <p:spPr>
          <a:xfrm>
            <a:off x="7864013" y="5403237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Tf_idf_custom_func.py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4FB2FF-68FB-4892-9026-C0D18A6802E9}"/>
              </a:ext>
            </a:extLst>
          </p:cNvPr>
          <p:cNvSpPr/>
          <p:nvPr/>
        </p:nvSpPr>
        <p:spPr>
          <a:xfrm>
            <a:off x="7882187" y="3571825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get_cluster_details_func.py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0843741-2A57-2BF3-6C57-0DDB9E43DB0D}"/>
              </a:ext>
            </a:extLst>
          </p:cNvPr>
          <p:cNvSpPr/>
          <p:nvPr/>
        </p:nvSpPr>
        <p:spPr>
          <a:xfrm>
            <a:off x="7882190" y="4760582"/>
            <a:ext cx="3733208" cy="5674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get_intersection_keyword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55D991B-EE0F-554D-4BAE-F16E5E31680D}"/>
              </a:ext>
            </a:extLst>
          </p:cNvPr>
          <p:cNvSpPr/>
          <p:nvPr/>
        </p:nvSpPr>
        <p:spPr>
          <a:xfrm>
            <a:off x="7882190" y="4108978"/>
            <a:ext cx="3733208" cy="58836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get_intersection_data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424F51B-F0A5-6370-B63F-1DF94098C5E7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22769" y="5878848"/>
            <a:ext cx="13676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CAEED89-BDBD-C439-E78C-92EB7C43B491}"/>
              </a:ext>
            </a:extLst>
          </p:cNvPr>
          <p:cNvSpPr/>
          <p:nvPr/>
        </p:nvSpPr>
        <p:spPr>
          <a:xfrm>
            <a:off x="1242426" y="5645087"/>
            <a:ext cx="1180343" cy="51487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END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07AF65-1E2B-666B-EBA3-2EC499E28764}"/>
              </a:ext>
            </a:extLst>
          </p:cNvPr>
          <p:cNvSpPr/>
          <p:nvPr/>
        </p:nvSpPr>
        <p:spPr>
          <a:xfrm>
            <a:off x="7773244" y="1047262"/>
            <a:ext cx="3965462" cy="22389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FC7693-BBE8-D0D9-8BFC-658019BCD201}"/>
              </a:ext>
            </a:extLst>
          </p:cNvPr>
          <p:cNvSpPr/>
          <p:nvPr/>
        </p:nvSpPr>
        <p:spPr>
          <a:xfrm>
            <a:off x="7773244" y="3498940"/>
            <a:ext cx="3965462" cy="29643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10C8652-750C-8E44-CD30-4C7042E008D6}"/>
              </a:ext>
            </a:extLst>
          </p:cNvPr>
          <p:cNvCxnSpPr>
            <a:cxnSpLocks/>
            <a:stCxn id="15" idx="3"/>
            <a:endCxn id="50" idx="1"/>
          </p:cNvCxnSpPr>
          <p:nvPr/>
        </p:nvCxnSpPr>
        <p:spPr>
          <a:xfrm flipV="1">
            <a:off x="6893169" y="2166719"/>
            <a:ext cx="880075" cy="196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2C8DF96-E9FB-C3EC-43F6-2DA549CEAA3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893169" y="4180338"/>
            <a:ext cx="880075" cy="8007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64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3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1623521" y="3429000"/>
            <a:ext cx="90444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주요 알고리즘 및 설계 방법</a:t>
            </a:r>
            <a:endParaRPr lang="ko-KR" altLang="en-US" sz="60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078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FDC0FE0C-5979-C52E-F671-738A9A466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6059" r="12308" b="28501"/>
          <a:stretch/>
        </p:blipFill>
        <p:spPr bwMode="auto">
          <a:xfrm>
            <a:off x="5110529" y="1719805"/>
            <a:ext cx="1970468" cy="7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F7E608-90EF-9135-C810-23B1434D9669}"/>
              </a:ext>
            </a:extLst>
          </p:cNvPr>
          <p:cNvSpPr txBox="1"/>
          <p:nvPr/>
        </p:nvSpPr>
        <p:spPr>
          <a:xfrm>
            <a:off x="5339711" y="1458436"/>
            <a:ext cx="1512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 사용 언어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pic>
        <p:nvPicPr>
          <p:cNvPr id="20" name="그림 19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1D276C38-5A4A-15F5-C693-A3BDC11BC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76" y="4461318"/>
            <a:ext cx="2515998" cy="11447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805475" y="3587617"/>
            <a:ext cx="2332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페이지 제작 파트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4" name="그림 23" descr="스크린샷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AC2C0588-F035-4DFA-7C4E-813AC1A57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32" y="3956949"/>
            <a:ext cx="2786902" cy="2153515"/>
          </a:xfrm>
          <a:prstGeom prst="rect">
            <a:avLst/>
          </a:prstGeom>
        </p:spPr>
      </p:pic>
      <p:pic>
        <p:nvPicPr>
          <p:cNvPr id="26" name="그림 2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1C70897-DE8D-707A-DEB8-BC041055D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28" y="3772283"/>
            <a:ext cx="1950920" cy="19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1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CD79CB-6C17-127E-5B2E-72FE574F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5" y="2213671"/>
            <a:ext cx="5303163" cy="38187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A014B2D-7605-8E28-85EE-855BFA098F15}"/>
              </a:ext>
            </a:extLst>
          </p:cNvPr>
          <p:cNvSpPr/>
          <p:nvPr/>
        </p:nvSpPr>
        <p:spPr>
          <a:xfrm>
            <a:off x="5307237" y="2237451"/>
            <a:ext cx="621158" cy="3580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ED4048D-8046-7BF5-354C-BEDED3D44AA0}"/>
              </a:ext>
            </a:extLst>
          </p:cNvPr>
          <p:cNvSpPr/>
          <p:nvPr/>
        </p:nvSpPr>
        <p:spPr>
          <a:xfrm>
            <a:off x="3322129" y="2237451"/>
            <a:ext cx="621158" cy="3580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2B6B5-D46D-35DD-E088-ACC91D816DDF}"/>
              </a:ext>
            </a:extLst>
          </p:cNvPr>
          <p:cNvSpPr txBox="1"/>
          <p:nvPr/>
        </p:nvSpPr>
        <p:spPr>
          <a:xfrm>
            <a:off x="444321" y="1329391"/>
            <a:ext cx="147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크롤링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파트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4B23752-73C7-A003-A136-996A15AA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8" y="3137029"/>
            <a:ext cx="4933900" cy="33766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B6F19D-A22A-7402-6A2A-A7F48466C8C4}"/>
              </a:ext>
            </a:extLst>
          </p:cNvPr>
          <p:cNvSpPr txBox="1"/>
          <p:nvPr/>
        </p:nvSpPr>
        <p:spPr>
          <a:xfrm>
            <a:off x="2120875" y="1514057"/>
            <a:ext cx="3246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타겟 소스 풀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네이버 뉴스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0F4A4C6-9E20-063D-BDBB-2355A75798B3}"/>
              </a:ext>
            </a:extLst>
          </p:cNvPr>
          <p:cNvSpPr/>
          <p:nvPr/>
        </p:nvSpPr>
        <p:spPr>
          <a:xfrm>
            <a:off x="3158004" y="2650139"/>
            <a:ext cx="328247" cy="46958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FF82A6E0-CCD0-29D0-396D-3BC376BEC5C5}"/>
              </a:ext>
            </a:extLst>
          </p:cNvPr>
          <p:cNvSpPr/>
          <p:nvPr/>
        </p:nvSpPr>
        <p:spPr>
          <a:xfrm rot="12055641">
            <a:off x="6651491" y="1742960"/>
            <a:ext cx="330943" cy="394210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C77429-3729-6E63-0CA8-8EBA0950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455" y="821291"/>
            <a:ext cx="3755670" cy="182884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42F5117D-703A-DDDE-791C-BB7D71F6B0A7}"/>
              </a:ext>
            </a:extLst>
          </p:cNvPr>
          <p:cNvSpPr/>
          <p:nvPr/>
        </p:nvSpPr>
        <p:spPr>
          <a:xfrm>
            <a:off x="9032995" y="821292"/>
            <a:ext cx="651994" cy="3229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467AA49-7754-5FA5-53C6-BFA77C112E86}"/>
              </a:ext>
            </a:extLst>
          </p:cNvPr>
          <p:cNvSpPr/>
          <p:nvPr/>
        </p:nvSpPr>
        <p:spPr>
          <a:xfrm>
            <a:off x="9032995" y="1735715"/>
            <a:ext cx="651994" cy="3229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7C74752-3DFD-250C-B821-E561BC0B5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3464"/>
          <a:stretch/>
        </p:blipFill>
        <p:spPr>
          <a:xfrm>
            <a:off x="7114626" y="3445669"/>
            <a:ext cx="4845206" cy="2876977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4E62507-2ED0-395D-3AB7-5D16A0DDC52C}"/>
              </a:ext>
            </a:extLst>
          </p:cNvPr>
          <p:cNvSpPr/>
          <p:nvPr/>
        </p:nvSpPr>
        <p:spPr>
          <a:xfrm>
            <a:off x="9420166" y="2813114"/>
            <a:ext cx="328247" cy="46958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1D03BD3-0CF3-8D76-7AF7-7C1EE52D2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7674" y="5111724"/>
            <a:ext cx="1189755" cy="1095827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0BB2D3B-7E56-9652-E6FD-67D60D310430}"/>
              </a:ext>
            </a:extLst>
          </p:cNvPr>
          <p:cNvCxnSpPr>
            <a:cxnSpLocks/>
          </p:cNvCxnSpPr>
          <p:nvPr/>
        </p:nvCxnSpPr>
        <p:spPr>
          <a:xfrm flipV="1">
            <a:off x="8476576" y="5692136"/>
            <a:ext cx="147533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AF78FC7-5B86-2947-399D-995ABF390B25}"/>
              </a:ext>
            </a:extLst>
          </p:cNvPr>
          <p:cNvSpPr txBox="1"/>
          <p:nvPr/>
        </p:nvSpPr>
        <p:spPr>
          <a:xfrm>
            <a:off x="8977801" y="361796"/>
            <a:ext cx="884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‘</a:t>
            </a:r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href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’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A2392AD-DBC7-B3A1-5AE0-DFB8F246F138}"/>
              </a:ext>
            </a:extLst>
          </p:cNvPr>
          <p:cNvSpPr/>
          <p:nvPr/>
        </p:nvSpPr>
        <p:spPr>
          <a:xfrm>
            <a:off x="10056601" y="5271310"/>
            <a:ext cx="1476592" cy="903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6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908478F-1748-9649-A944-D7B769CAF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" t="27105" r="6176" b="26565"/>
          <a:stretch/>
        </p:blipFill>
        <p:spPr bwMode="auto">
          <a:xfrm>
            <a:off x="7077357" y="1148796"/>
            <a:ext cx="2543695" cy="71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램프이(가) 표시된 사진&#10;&#10;자동 생성된 설명">
            <a:extLst>
              <a:ext uri="{FF2B5EF4-FFF2-40B4-BE49-F238E27FC236}">
                <a16:creationId xmlns:a16="http://schemas.microsoft.com/office/drawing/2014/main" id="{15A40424-44BE-7124-3C68-C64AB41EF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716" y="775365"/>
            <a:ext cx="1152086" cy="14773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278AB3-899B-8795-70CE-2786F3C3F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7" y="2583947"/>
            <a:ext cx="2543695" cy="8450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93D573-0CE2-257F-F8D0-AED619964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046" y="2753608"/>
            <a:ext cx="1419427" cy="5761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D477E7-31BB-4CFE-E6A1-8BD6E965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000" y="1514056"/>
            <a:ext cx="4876928" cy="1687330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9F78BA1-A0EE-5349-77E5-2FF4872015ED}"/>
              </a:ext>
            </a:extLst>
          </p:cNvPr>
          <p:cNvSpPr/>
          <p:nvPr/>
        </p:nvSpPr>
        <p:spPr>
          <a:xfrm rot="16200000">
            <a:off x="656490" y="1985416"/>
            <a:ext cx="320271" cy="744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73ACE-F945-83A7-0DF5-3DE9B8F60C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057" r="-1276"/>
          <a:stretch/>
        </p:blipFill>
        <p:spPr>
          <a:xfrm>
            <a:off x="500582" y="3753753"/>
            <a:ext cx="5165207" cy="2646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C01420-FDA9-6AD8-083F-B0F088A7F3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5" b="2424"/>
          <a:stretch/>
        </p:blipFill>
        <p:spPr>
          <a:xfrm>
            <a:off x="6016787" y="3869605"/>
            <a:ext cx="5622726" cy="2162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FB993-7D5B-D801-CDCD-05E70E0A5935}"/>
              </a:ext>
            </a:extLst>
          </p:cNvPr>
          <p:cNvSpPr txBox="1"/>
          <p:nvPr/>
        </p:nvSpPr>
        <p:spPr>
          <a:xfrm>
            <a:off x="4175714" y="3329742"/>
            <a:ext cx="3246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텍스트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전 후 비교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4507C674-2D18-21B5-DC77-B32F2CDB4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02" y="1871756"/>
            <a:ext cx="3357050" cy="33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329391"/>
            <a:ext cx="147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전처리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파트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 descr="로고, 클립아트, 그래픽, 폰트이(가) 표시된 사진&#10;&#10;자동 생성된 설명">
            <a:extLst>
              <a:ext uri="{FF2B5EF4-FFF2-40B4-BE49-F238E27FC236}">
                <a16:creationId xmlns:a16="http://schemas.microsoft.com/office/drawing/2014/main" id="{B276D3CB-E33F-C813-532D-F72682039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40" y="205401"/>
            <a:ext cx="2339307" cy="186146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FD26798-64E1-1193-DF1A-4D360F56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527" y="4302629"/>
            <a:ext cx="3246453" cy="194890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6348-D70C-9D4A-94DB-A8C854C85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034" y="2066862"/>
            <a:ext cx="38100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1E211-7BF2-FEC4-64FE-34B78EB0B2CD}"/>
              </a:ext>
            </a:extLst>
          </p:cNvPr>
          <p:cNvSpPr txBox="1"/>
          <p:nvPr/>
        </p:nvSpPr>
        <p:spPr>
          <a:xfrm>
            <a:off x="10153080" y="912447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OKT  Library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E2DC5-93A6-2C19-0573-C0D90233BA85}"/>
              </a:ext>
            </a:extLst>
          </p:cNvPr>
          <p:cNvSpPr txBox="1"/>
          <p:nvPr/>
        </p:nvSpPr>
        <p:spPr>
          <a:xfrm>
            <a:off x="9206261" y="3380749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TF-IDF Algorithm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947D1-7976-C30C-5F89-E59AEC08849D}"/>
              </a:ext>
            </a:extLst>
          </p:cNvPr>
          <p:cNvSpPr txBox="1"/>
          <p:nvPr/>
        </p:nvSpPr>
        <p:spPr>
          <a:xfrm>
            <a:off x="9092150" y="6244621"/>
            <a:ext cx="238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K-means Algorithm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A800103-22E5-3E7C-DB11-0A6D485AA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59" y="1057997"/>
            <a:ext cx="3259124" cy="2679724"/>
          </a:xfrm>
          <a:prstGeom prst="rect">
            <a:avLst/>
          </a:prstGeom>
        </p:spPr>
      </p:pic>
      <p:pic>
        <p:nvPicPr>
          <p:cNvPr id="12" name="그림 11" descr="텍스트, 스크린샷, 패턴이(가) 표시된 사진&#10;&#10;자동 생성된 설명">
            <a:extLst>
              <a:ext uri="{FF2B5EF4-FFF2-40B4-BE49-F238E27FC236}">
                <a16:creationId xmlns:a16="http://schemas.microsoft.com/office/drawing/2014/main" id="{A01349D1-855B-050B-A3F1-80774E29C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0" y="2962630"/>
            <a:ext cx="2992688" cy="2429764"/>
          </a:xfrm>
          <a:prstGeom prst="rect">
            <a:avLst/>
          </a:prstGeom>
        </p:spPr>
      </p:pic>
      <p:pic>
        <p:nvPicPr>
          <p:cNvPr id="14" name="그림 13" descr="스크린샷, 사각형, 직사각형, 패턴이(가) 표시된 사진&#10;&#10;자동 생성된 설명">
            <a:extLst>
              <a:ext uri="{FF2B5EF4-FFF2-40B4-BE49-F238E27FC236}">
                <a16:creationId xmlns:a16="http://schemas.microsoft.com/office/drawing/2014/main" id="{93E7ABA5-71CA-0271-9592-F301B36C2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08" y="4579639"/>
            <a:ext cx="2114666" cy="1695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5803D-F4CB-0618-DD22-7F69F3324364}"/>
              </a:ext>
            </a:extLst>
          </p:cNvPr>
          <p:cNvSpPr txBox="1"/>
          <p:nvPr/>
        </p:nvSpPr>
        <p:spPr>
          <a:xfrm>
            <a:off x="9206260" y="377740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Cosine Similarity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ABEFD-FDC3-A971-FB48-FE6F3568F768}"/>
              </a:ext>
            </a:extLst>
          </p:cNvPr>
          <p:cNvSpPr txBox="1"/>
          <p:nvPr/>
        </p:nvSpPr>
        <p:spPr>
          <a:xfrm>
            <a:off x="5209527" y="3727506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Graph_</a:t>
            </a:r>
            <a:r>
              <a:rPr lang="en-US" altLang="ko-KR" sz="16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endParaRPr lang="ko-KR" altLang="en-US" sz="16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5815D-417F-B27D-B38F-10A4D8CFA51C}"/>
              </a:ext>
            </a:extLst>
          </p:cNvPr>
          <p:cNvSpPr txBox="1"/>
          <p:nvPr/>
        </p:nvSpPr>
        <p:spPr>
          <a:xfrm>
            <a:off x="1797633" y="5359332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Graph_</a:t>
            </a:r>
            <a:r>
              <a:rPr lang="en-US" altLang="ko-KR" sz="16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lang="ko-KR" altLang="en-US" sz="16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A4FF69-66AC-32E8-F2F1-92C2D4035952}"/>
              </a:ext>
            </a:extLst>
          </p:cNvPr>
          <p:cNvSpPr txBox="1"/>
          <p:nvPr/>
        </p:nvSpPr>
        <p:spPr>
          <a:xfrm>
            <a:off x="5280503" y="6232513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Graph_</a:t>
            </a:r>
            <a:r>
              <a:rPr lang="en-US" altLang="ko-KR" sz="16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lang="ko-KR" altLang="en-US" sz="16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32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329391"/>
            <a:ext cx="147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후처리 파트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 descr="로고, 클립아트, 그래픽, 폰트이(가) 표시된 사진&#10;&#10;자동 생성된 설명">
            <a:extLst>
              <a:ext uri="{FF2B5EF4-FFF2-40B4-BE49-F238E27FC236}">
                <a16:creationId xmlns:a16="http://schemas.microsoft.com/office/drawing/2014/main" id="{B276D3CB-E33F-C813-532D-F72682039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3" y="1798835"/>
            <a:ext cx="2339307" cy="18614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F35BBEA-9773-D4D3-CF16-CA7D46FE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17" y="2000947"/>
            <a:ext cx="190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36D26C-6FCD-48C7-B60A-DF279B38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351" y="3728215"/>
            <a:ext cx="4806137" cy="1308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7EE6-CB9E-46D9-AECD-33AAB15C7D61}"/>
                  </a:ext>
                </a:extLst>
              </p:cNvPr>
              <p:cNvSpPr txBox="1"/>
              <p:nvPr/>
            </p:nvSpPr>
            <p:spPr>
              <a:xfrm>
                <a:off x="7075254" y="1140897"/>
                <a:ext cx="3173882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𝑅𝐸𝑃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ko-KR" alt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ko-KR" altLang="en-US" i="0" dirty="0">
                                      <a:latin typeface="Cambria Math" panose="02040503050406030204" pitchFamily="18" charset="0"/>
                                    </a:rPr>
                                    <m:t>si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fName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ko-KR" alt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ko-KR" altLang="en-US" i="0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7EE6-CB9E-46D9-AECD-33AAB15C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54" y="1140897"/>
                <a:ext cx="3173882" cy="703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5468D0-8CC3-4867-98BD-1627E857EB16}"/>
                  </a:ext>
                </a:extLst>
              </p:cNvPr>
              <p:cNvSpPr txBox="1"/>
              <p:nvPr/>
            </p:nvSpPr>
            <p:spPr>
              <a:xfrm>
                <a:off x="7075254" y="2038024"/>
                <a:ext cx="4592346" cy="686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𝐿𝐸𝑁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5468D0-8CC3-4867-98BD-1627E857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54" y="2038024"/>
                <a:ext cx="4592346" cy="686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CE1D7C-204F-4176-B309-87602B8FFD81}"/>
                  </a:ext>
                </a:extLst>
              </p:cNvPr>
              <p:cNvSpPr txBox="1"/>
              <p:nvPr/>
            </p:nvSpPr>
            <p:spPr>
              <a:xfrm>
                <a:off x="7075254" y="2916610"/>
                <a:ext cx="3142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𝑟𝑒𝑝𝑒𝑎𝑡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𝑝𝑎𝑟𝑎𝑚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CE1D7C-204F-4176-B309-87602B8FF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54" y="2916610"/>
                <a:ext cx="3142463" cy="276999"/>
              </a:xfrm>
              <a:prstGeom prst="rect">
                <a:avLst/>
              </a:prstGeom>
              <a:blipFill>
                <a:blip r:embed="rId9"/>
                <a:stretch>
                  <a:fillRect l="-194" r="-1942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0F9CAAE8-E90F-45CE-8A6E-BA9116083E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4650" y="3741770"/>
            <a:ext cx="1714739" cy="2086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CD35AB-0FDD-4641-8347-EB3DD28BB3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06" y="4198460"/>
            <a:ext cx="2351786" cy="36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123327"/>
            <a:ext cx="22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각각의 파트 시각자료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35EC0E-883E-EC00-4026-9DAF81DF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54" y="2928603"/>
            <a:ext cx="11488615" cy="323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91B8C-4971-0903-70F6-4FE1AFE98AE8}"/>
              </a:ext>
            </a:extLst>
          </p:cNvPr>
          <p:cNvSpPr txBox="1"/>
          <p:nvPr/>
        </p:nvSpPr>
        <p:spPr>
          <a:xfrm>
            <a:off x="6166100" y="980642"/>
            <a:ext cx="5791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키워드 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: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부동산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아파트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금리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 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언론사별 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40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개씩 총 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2400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개의 기사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654AC-D564-9E37-002E-E6E9CCFAA514}"/>
              </a:ext>
            </a:extLst>
          </p:cNvPr>
          <p:cNvSpPr txBox="1"/>
          <p:nvPr/>
        </p:nvSpPr>
        <p:spPr>
          <a:xfrm>
            <a:off x="3118100" y="2040269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크롤링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096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123327"/>
            <a:ext cx="22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각각의 파트 시각자료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BD1FFF-8C1B-7942-D9FD-032061989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2" t="2276" b="1"/>
          <a:stretch/>
        </p:blipFill>
        <p:spPr>
          <a:xfrm>
            <a:off x="166777" y="3745360"/>
            <a:ext cx="11875166" cy="1336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700A4A-FE2B-2405-F4AF-CF30D1F9CF11}"/>
              </a:ext>
            </a:extLst>
          </p:cNvPr>
          <p:cNvSpPr txBox="1"/>
          <p:nvPr/>
        </p:nvSpPr>
        <p:spPr>
          <a:xfrm>
            <a:off x="3118100" y="2040269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전처리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00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123327"/>
            <a:ext cx="22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각각의 파트 시각자료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9544C-5F2D-1378-9535-DC91A6CF57B3}"/>
              </a:ext>
            </a:extLst>
          </p:cNvPr>
          <p:cNvSpPr txBox="1"/>
          <p:nvPr/>
        </p:nvSpPr>
        <p:spPr>
          <a:xfrm>
            <a:off x="207416" y="2682138"/>
            <a:ext cx="117766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전문가들은 대체로 윤 정부의 규제 지역 해제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1·3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대책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특례보금자리론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등 대책들이 경기 둔화 리스크와 연내 기준 금리 인하의 낮은 가능성 때문에 기대했던 정책 효과를 거두지 못했다고 분석했다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함영진 직방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빅데이터랩장은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급격한 기준금리 인상 속 저리 고정금리 대환대출 출시와 규제지역 해제 조치 등으로 올해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분기 전년 말 대비 거래량이 일부 회복되는 등 부동산 시장 연착륙에 도움이 됐다고 본다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 봤다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 진태인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집토스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아파트중개팀장은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투기 과열 지역 및 조정대상지역 해제를 통한 각종 규제 완화해 시장 스스로 판단하게 한 점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특례보금자리론을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통해 주택 매수와 세입자 퇴거 대출이 꼭 필요한 사람들에게 기회를 줬다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 말했다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박합수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교수는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"DSR 40%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유지되고 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며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 정부에서 지나치게 수요를 억제하기 위해 만들어낸 것인데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정작 부유층이 아닌 중산층 이하 저소득층의 대출가능액을 극도로 제한해서 집을 사려는 수요자들의 재산권을 침해하고 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연구원은 “실질적인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입주율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하락추세에도 불구하고 규제완화와 금리하락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거래량 증가 등으로 주택사업자들의 시장회복에 대한 기대감은 커지고 있는 것으로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보인다”며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“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입주율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또한 선행지표인 입주전망지수와 마찬가지로 시간 차를 두고 점진적으로 회복할 가능성이 있다”고 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B5D76-5E5D-988C-7D9C-217A4F406D7C}"/>
              </a:ext>
            </a:extLst>
          </p:cNvPr>
          <p:cNvSpPr txBox="1"/>
          <p:nvPr/>
        </p:nvSpPr>
        <p:spPr>
          <a:xfrm>
            <a:off x="3118100" y="2040269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후처리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63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21254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1700" y="256920"/>
            <a:ext cx="5806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4380" y="503141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목표 및 개요</a:t>
            </a:r>
            <a:endParaRPr lang="ko-KR" altLang="en-US" sz="28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4501" y="2967335"/>
            <a:ext cx="149912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2043" y="1608318"/>
            <a:ext cx="72327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4410" y="2959716"/>
            <a:ext cx="7409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34380" y="1854539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구상도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DB691-EAEC-FCC0-A7A7-CBF59739BBC2}"/>
              </a:ext>
            </a:extLst>
          </p:cNvPr>
          <p:cNvSpPr txBox="1"/>
          <p:nvPr/>
        </p:nvSpPr>
        <p:spPr>
          <a:xfrm>
            <a:off x="6436254" y="3205937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 </a:t>
            </a:r>
            <a:endParaRPr lang="ko-KR" altLang="en-US" sz="28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FB429-11C9-ADA5-0848-B7B7B2F55422}"/>
              </a:ext>
            </a:extLst>
          </p:cNvPr>
          <p:cNvSpPr txBox="1"/>
          <p:nvPr/>
        </p:nvSpPr>
        <p:spPr>
          <a:xfrm>
            <a:off x="5374410" y="4311114"/>
            <a:ext cx="736099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E7D30-DDE4-0D31-923C-1D39C555406A}"/>
              </a:ext>
            </a:extLst>
          </p:cNvPr>
          <p:cNvSpPr txBox="1"/>
          <p:nvPr/>
        </p:nvSpPr>
        <p:spPr>
          <a:xfrm>
            <a:off x="6484185" y="4557335"/>
            <a:ext cx="4222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구성 및 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37FA4-B47B-45AD-EAB8-A6BDBF6E9BAE}"/>
              </a:ext>
            </a:extLst>
          </p:cNvPr>
          <p:cNvSpPr txBox="1"/>
          <p:nvPr/>
        </p:nvSpPr>
        <p:spPr>
          <a:xfrm>
            <a:off x="6434380" y="5908733"/>
            <a:ext cx="460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데모 영상 및 앞으로의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F97A7-BD2C-97C2-4D8E-FE6CD3621F92}"/>
              </a:ext>
            </a:extLst>
          </p:cNvPr>
          <p:cNvSpPr txBox="1"/>
          <p:nvPr/>
        </p:nvSpPr>
        <p:spPr>
          <a:xfrm>
            <a:off x="5377723" y="5662512"/>
            <a:ext cx="72327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5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51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4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3193143" y="342900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팀원 역할 및 분담</a:t>
            </a:r>
            <a:endParaRPr lang="ko-KR" altLang="en-US" sz="60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372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1523B5DD-6D95-33B7-4F4F-D431CE309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18260"/>
              </p:ext>
            </p:extLst>
          </p:nvPr>
        </p:nvGraphicFramePr>
        <p:xfrm>
          <a:off x="811478" y="2167095"/>
          <a:ext cx="10568570" cy="372939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9012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778441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70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역할 및 분담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송재민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이용경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박재필</a:t>
                      </a:r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0F117B-EF58-EBB3-6140-F6AC8DA06240}"/>
              </a:ext>
            </a:extLst>
          </p:cNvPr>
          <p:cNvSpPr txBox="1"/>
          <p:nvPr/>
        </p:nvSpPr>
        <p:spPr>
          <a:xfrm>
            <a:off x="3563020" y="2919951"/>
            <a:ext cx="806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DB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관리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Pre-Processing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파트 담당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C2937-595F-A73F-AD34-182AC8BB8351}"/>
              </a:ext>
            </a:extLst>
          </p:cNvPr>
          <p:cNvSpPr txBox="1"/>
          <p:nvPr/>
        </p:nvSpPr>
        <p:spPr>
          <a:xfrm>
            <a:off x="3563021" y="3914509"/>
            <a:ext cx="792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Django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전반적인 웹 프로젝트 관리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Crawling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파트 담당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5DE28-EA9B-ADCB-5F7D-86F8D466E79F}"/>
              </a:ext>
            </a:extLst>
          </p:cNvPr>
          <p:cNvSpPr txBox="1"/>
          <p:nvPr/>
        </p:nvSpPr>
        <p:spPr>
          <a:xfrm>
            <a:off x="3563020" y="4971653"/>
            <a:ext cx="5368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Pre-processing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추출된 기사문 내용 요약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Post processing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추진 전략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및 분담</a:t>
            </a:r>
          </a:p>
        </p:txBody>
      </p:sp>
    </p:spTree>
    <p:extLst>
      <p:ext uri="{BB962C8B-B14F-4D97-AF65-F5344CB8AC3E}">
        <p14:creationId xmlns:p14="http://schemas.microsoft.com/office/powerpoint/2010/main" val="1413998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5</a:t>
            </a:r>
            <a:b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데모 영상 및 앞으로의 계획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24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5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444321" y="3326974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데모 영상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99821-62FF-7814-F176-BAE56AFAE21B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데모 영상 및 앞으로의 계획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온라인 미디어 2" title="캡스톤디자인1 최종발표 데모 영상">
            <a:hlinkClick r:id="" action="ppaction://media"/>
            <a:extLst>
              <a:ext uri="{FF2B5EF4-FFF2-40B4-BE49-F238E27FC236}">
                <a16:creationId xmlns:a16="http://schemas.microsoft.com/office/drawing/2014/main" id="{93EAE8DD-772B-C072-04B5-B11A1B21AB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07354" y="1022124"/>
            <a:ext cx="9364031" cy="55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5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데모 영상 및 앞으로의 계획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3109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부족했던 점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앞으로의 계획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9601CD3-4F1E-3ACF-2754-29FE5F8AF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42094"/>
              </p:ext>
            </p:extLst>
          </p:nvPr>
        </p:nvGraphicFramePr>
        <p:xfrm>
          <a:off x="1597948" y="1982408"/>
          <a:ext cx="8995630" cy="41560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5630">
                  <a:extLst>
                    <a:ext uri="{9D8B030D-6E8A-4147-A177-3AD203B41FA5}">
                      <a16:colId xmlns:a16="http://schemas.microsoft.com/office/drawing/2014/main" val="216398761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요구사항</a:t>
                      </a:r>
                      <a:endParaRPr lang="en-US" altLang="ko-KR" sz="25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533900"/>
                  </a:ext>
                </a:extLst>
              </a:tr>
              <a:tr h="391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웹 </a:t>
                      </a:r>
                      <a:r>
                        <a:rPr lang="ko-KR" altLang="en-US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사이트에서 코드 실행 실패하는 상황들에 대한 예외처리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6707"/>
                  </a:ext>
                </a:extLst>
              </a:tr>
              <a:tr h="359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웹 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UI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개선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963496"/>
                  </a:ext>
                </a:extLst>
              </a:tr>
              <a:tr h="3608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웹 배포 과정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49547"/>
                  </a:ext>
                </a:extLst>
              </a:tr>
              <a:tr h="3544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 뉴스기사 뿐만 아니라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,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다양한 콘텐츠를 수집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 (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타겟 소스 풀 확장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)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63486"/>
                  </a:ext>
                </a:extLst>
              </a:tr>
              <a:tr h="2488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크롤링 과정에서의 긴 시간으로 인한 딜레이 축소 방안 모색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76446"/>
                  </a:ext>
                </a:extLst>
              </a:tr>
              <a:tr h="248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다양한 데이터 포맷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(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사진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,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동영상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)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수집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4693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텍스트 전처리 정확도 향상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76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최적의 군집 개수를 지정하는 방법 모색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4813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Django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와 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MongoDB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의 연동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825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다중문서 요약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718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066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7645" y="2511580"/>
            <a:ext cx="3196709" cy="1323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  <a:endParaRPr lang="ko-KR" altLang="en-US" sz="8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6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0164" y="2967335"/>
            <a:ext cx="367119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r>
              <a:rPr lang="en-US" altLang="ko-KR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!</a:t>
            </a:r>
            <a:endParaRPr lang="ko-KR" altLang="en-US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826" y="250567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THANK YOU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5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1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2376487" y="3429000"/>
            <a:ext cx="7439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프로젝트 목표 및 개요 </a:t>
            </a:r>
            <a:endParaRPr lang="ko-KR" altLang="en-US" sz="60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283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3492B-0A19-4D57-2292-086B2B308350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2022 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한국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토익위원회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공식 블로그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제태크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생활 설문조사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https://www.toeicstory.co.kr/1858</a:t>
            </a:r>
            <a:endParaRPr lang="ko-KR" altLang="en-US" sz="800" b="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목표 및 개요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E96B952-2866-4677-AD28-6D6982B15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306" r="2476" b="2668"/>
          <a:stretch/>
        </p:blipFill>
        <p:spPr bwMode="auto">
          <a:xfrm>
            <a:off x="571918" y="1693679"/>
            <a:ext cx="5343328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FB0C25A-026E-4F4C-A43F-ED439C028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/>
          <a:stretch/>
        </p:blipFill>
        <p:spPr bwMode="auto">
          <a:xfrm>
            <a:off x="6220612" y="1693679"/>
            <a:ext cx="5477902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1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목표 및 개요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8537CA-473E-42B6-BECD-E7CB02B6FA0D}"/>
              </a:ext>
            </a:extLst>
          </p:cNvPr>
          <p:cNvGrpSpPr/>
          <p:nvPr/>
        </p:nvGrpSpPr>
        <p:grpSpPr>
          <a:xfrm>
            <a:off x="6458814" y="2064434"/>
            <a:ext cx="6514237" cy="3051364"/>
            <a:chOff x="6458814" y="1597709"/>
            <a:chExt cx="6514237" cy="30513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08AED-830A-4F5D-42D8-A3F3E5C9F9D8}"/>
                </a:ext>
              </a:extLst>
            </p:cNvPr>
            <p:cNvSpPr txBox="1"/>
            <p:nvPr/>
          </p:nvSpPr>
          <p:spPr>
            <a:xfrm>
              <a:off x="6458814" y="1597709"/>
              <a:ext cx="3700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콘텐츠 큐레이션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2561E-F3B1-E34B-D966-5901A69F257D}"/>
                </a:ext>
              </a:extLst>
            </p:cNvPr>
            <p:cNvSpPr txBox="1"/>
            <p:nvPr/>
          </p:nvSpPr>
          <p:spPr>
            <a:xfrm>
              <a:off x="6649315" y="2344825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특정 주제나 대상을 위해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유용하고 흥미로운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컨텐츠를 찾아내고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선택하며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공유하는 과정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많은 양의 정보 중에서 가치가 있는 정보를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선별하고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쉽게 이용할 수 있도록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제공하는 서비스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4C97765-B606-4942-9EE4-0FC6125A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5" y="1720711"/>
            <a:ext cx="5885309" cy="3654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485CC6-CB56-49B5-B29A-13A5BE8D7932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카카오뷰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웹페이지</a:t>
            </a:r>
            <a:endParaRPr lang="ko-KR" altLang="en-US" sz="8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24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660"/>
            <a:ext cx="9144000" cy="2924680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b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전체 시스템 구상도</a:t>
            </a:r>
            <a:b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및 주요 기능 설명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66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구상도 및 주요 기능 설명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35B908D-71F9-0C48-380D-39AB1E71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50" y="2244975"/>
            <a:ext cx="1653204" cy="165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D8274-05B1-41AA-4373-683A3D3CD8D5}"/>
              </a:ext>
            </a:extLst>
          </p:cNvPr>
          <p:cNvSpPr txBox="1"/>
          <p:nvPr/>
        </p:nvSpPr>
        <p:spPr>
          <a:xfrm>
            <a:off x="1561527" y="4194589"/>
            <a:ext cx="144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Crawling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FABCA-B7B8-356E-F63F-CB5F7C6FEBFE}"/>
              </a:ext>
            </a:extLst>
          </p:cNvPr>
          <p:cNvSpPr txBox="1"/>
          <p:nvPr/>
        </p:nvSpPr>
        <p:spPr>
          <a:xfrm>
            <a:off x="729693" y="1250403"/>
            <a:ext cx="363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현재까지 캡스톤 구현 현황 </a:t>
            </a:r>
            <a:r>
              <a:rPr lang="en-US" altLang="ko-KR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(Demo)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3076" name="Picture 4" descr="Google Vision API] 2.이미지 라벨 데이터 전처리(Preprocessing Image label data)">
            <a:extLst>
              <a:ext uri="{FF2B5EF4-FFF2-40B4-BE49-F238E27FC236}">
                <a16:creationId xmlns:a16="http://schemas.microsoft.com/office/drawing/2014/main" id="{C7944896-EFE4-644D-7D46-79C778807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965" y="2042349"/>
            <a:ext cx="1855830" cy="185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86195-E2D3-D13D-A484-1AEFF6FD08F5}"/>
              </a:ext>
            </a:extLst>
          </p:cNvPr>
          <p:cNvSpPr txBox="1"/>
          <p:nvPr/>
        </p:nvSpPr>
        <p:spPr>
          <a:xfrm>
            <a:off x="5156965" y="4129623"/>
            <a:ext cx="1901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Pre-Processing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3078" name="Picture 6" descr="데이터 분석 ">
            <a:extLst>
              <a:ext uri="{FF2B5EF4-FFF2-40B4-BE49-F238E27FC236}">
                <a16:creationId xmlns:a16="http://schemas.microsoft.com/office/drawing/2014/main" id="{9B9591D3-7F77-AD99-F24E-673331331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20" y="2042349"/>
            <a:ext cx="1855830" cy="185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F3BE44-91AB-2471-A570-781DCD6DC710}"/>
              </a:ext>
            </a:extLst>
          </p:cNvPr>
          <p:cNvSpPr txBox="1"/>
          <p:nvPr/>
        </p:nvSpPr>
        <p:spPr>
          <a:xfrm>
            <a:off x="8977314" y="4240755"/>
            <a:ext cx="185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Post-Processing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3080" name="Picture 8" descr="web browser ">
            <a:extLst>
              <a:ext uri="{FF2B5EF4-FFF2-40B4-BE49-F238E27FC236}">
                <a16:creationId xmlns:a16="http://schemas.microsoft.com/office/drawing/2014/main" id="{50794A8C-D618-B9C8-DE93-BFC0AD5C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817" y="512829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4C6BC9-AA1C-8F03-513C-8148FADFDC7C}"/>
              </a:ext>
            </a:extLst>
          </p:cNvPr>
          <p:cNvSpPr txBox="1"/>
          <p:nvPr/>
        </p:nvSpPr>
        <p:spPr>
          <a:xfrm>
            <a:off x="6856786" y="6185585"/>
            <a:ext cx="90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WEB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4E236A-ADBC-BF16-5B44-B82740410D4B}"/>
              </a:ext>
            </a:extLst>
          </p:cNvPr>
          <p:cNvCxnSpPr>
            <a:cxnSpLocks/>
          </p:cNvCxnSpPr>
          <p:nvPr/>
        </p:nvCxnSpPr>
        <p:spPr>
          <a:xfrm>
            <a:off x="2306252" y="4694485"/>
            <a:ext cx="2827761" cy="11053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590253D-A321-AB4B-7AA5-CF34C0680533}"/>
              </a:ext>
            </a:extLst>
          </p:cNvPr>
          <p:cNvCxnSpPr>
            <a:cxnSpLocks/>
          </p:cNvCxnSpPr>
          <p:nvPr/>
        </p:nvCxnSpPr>
        <p:spPr>
          <a:xfrm flipV="1">
            <a:off x="7057988" y="5007398"/>
            <a:ext cx="2847241" cy="792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FA6DF00-2FD2-DDC1-2983-7AC2CCD1E9E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107476" y="4775954"/>
            <a:ext cx="1" cy="3214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51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6E32F4-4051-A323-9C3B-9F4F77C4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97" y="1022124"/>
            <a:ext cx="9010932" cy="5127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15C52-6896-4FD7-8E06-439BE2529ED0}"/>
              </a:ext>
            </a:extLst>
          </p:cNvPr>
          <p:cNvSpPr txBox="1"/>
          <p:nvPr/>
        </p:nvSpPr>
        <p:spPr>
          <a:xfrm>
            <a:off x="4630458" y="6159450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(Main.html)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30F7C-6781-E296-90F5-D84CE44C1885}"/>
              </a:ext>
            </a:extLst>
          </p:cNvPr>
          <p:cNvSpPr txBox="1"/>
          <p:nvPr/>
        </p:nvSpPr>
        <p:spPr>
          <a:xfrm>
            <a:off x="1561527" y="350568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</a:t>
            </a:r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구상도 및 주요 기능 설명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30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F503B8-CD29-7190-59A6-D1E225F1DC11}"/>
              </a:ext>
            </a:extLst>
          </p:cNvPr>
          <p:cNvSpPr/>
          <p:nvPr/>
        </p:nvSpPr>
        <p:spPr>
          <a:xfrm>
            <a:off x="444321" y="1203569"/>
            <a:ext cx="11395987" cy="5303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EAFE18-139B-DBFB-7699-E5629032C1A1}"/>
              </a:ext>
            </a:extLst>
          </p:cNvPr>
          <p:cNvSpPr/>
          <p:nvPr/>
        </p:nvSpPr>
        <p:spPr>
          <a:xfrm>
            <a:off x="1236262" y="972575"/>
            <a:ext cx="1280292" cy="46363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WEB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8B294E0-93D8-9899-26DE-A56DF7A318D1}"/>
              </a:ext>
            </a:extLst>
          </p:cNvPr>
          <p:cNvSpPr/>
          <p:nvPr/>
        </p:nvSpPr>
        <p:spPr>
          <a:xfrm>
            <a:off x="9287850" y="3268443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Post-Processing.html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E3ABCB-00F0-61E8-14F5-D5C3817C30C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2927449" y="3695573"/>
            <a:ext cx="57409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24B425-123E-BC2B-A6D7-147107D81146}"/>
              </a:ext>
            </a:extLst>
          </p:cNvPr>
          <p:cNvSpPr txBox="1"/>
          <p:nvPr/>
        </p:nvSpPr>
        <p:spPr>
          <a:xfrm>
            <a:off x="616037" y="1632798"/>
            <a:ext cx="10880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</a:t>
            </a:r>
            <a:r>
              <a:rPr lang="ko-KR" altLang="en-US" sz="20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입력후</a:t>
            </a:r>
            <a:r>
              <a:rPr lang="ko-KR" altLang="en-US" sz="2000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spc="-15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Search</a:t>
            </a:r>
            <a:r>
              <a:rPr lang="en-US" altLang="ko-KR" sz="2000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버튼 클릭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=&gt;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키워드를 기반으로 각 파트를 담당하는 전체  파이썬 소스코드를 차례대로 실행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</a:p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      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과정마다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en-US" altLang="ko-KR" sz="20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json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파일을 생성하고 읽어와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과정별로 결과물을 보여줌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202EA21-E927-730D-0466-6A1AEDF5165A}"/>
              </a:ext>
            </a:extLst>
          </p:cNvPr>
          <p:cNvSpPr/>
          <p:nvPr/>
        </p:nvSpPr>
        <p:spPr>
          <a:xfrm>
            <a:off x="6394696" y="3268443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Pre-Processing.html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E60C36B-A865-7D97-38F5-204E5EA65836}"/>
              </a:ext>
            </a:extLst>
          </p:cNvPr>
          <p:cNvSpPr/>
          <p:nvPr/>
        </p:nvSpPr>
        <p:spPr>
          <a:xfrm>
            <a:off x="616037" y="3268443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Main.html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8849A5-A419-11C8-CCFC-F56369905801}"/>
              </a:ext>
            </a:extLst>
          </p:cNvPr>
          <p:cNvSpPr/>
          <p:nvPr/>
        </p:nvSpPr>
        <p:spPr>
          <a:xfrm>
            <a:off x="3501542" y="3268443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Crawling.html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B868521-CF9A-699B-C239-841F84D67FC0}"/>
              </a:ext>
            </a:extLst>
          </p:cNvPr>
          <p:cNvCxnSpPr>
            <a:cxnSpLocks/>
          </p:cNvCxnSpPr>
          <p:nvPr/>
        </p:nvCxnSpPr>
        <p:spPr>
          <a:xfrm>
            <a:off x="5807181" y="3695573"/>
            <a:ext cx="57409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214919-0D21-CDAE-CFB0-D9C0EEA3D5DD}"/>
              </a:ext>
            </a:extLst>
          </p:cNvPr>
          <p:cNvCxnSpPr>
            <a:cxnSpLocks/>
          </p:cNvCxnSpPr>
          <p:nvPr/>
        </p:nvCxnSpPr>
        <p:spPr>
          <a:xfrm>
            <a:off x="8706108" y="3695573"/>
            <a:ext cx="57409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11522C0-922C-8D88-657E-124771E7D0CB}"/>
              </a:ext>
            </a:extLst>
          </p:cNvPr>
          <p:cNvSpPr txBox="1"/>
          <p:nvPr/>
        </p:nvSpPr>
        <p:spPr>
          <a:xfrm>
            <a:off x="642017" y="5957786"/>
            <a:ext cx="1110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Trend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클릭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=&gt;  Google Trend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일별 인기 급상승 검색어 에 대한 정보를 가져오는 소스코드를 실행하여 보여줌 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F1E7D14-2652-DC16-5614-F1E8598483C4}"/>
              </a:ext>
            </a:extLst>
          </p:cNvPr>
          <p:cNvSpPr/>
          <p:nvPr/>
        </p:nvSpPr>
        <p:spPr>
          <a:xfrm>
            <a:off x="3501542" y="4724892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googleTrend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9A8DEA6-9442-4A89-229B-E59B0A878249}"/>
              </a:ext>
            </a:extLst>
          </p:cNvPr>
          <p:cNvCxnSpPr>
            <a:cxnSpLocks/>
            <a:endCxn id="38" idx="1"/>
          </p:cNvCxnSpPr>
          <p:nvPr/>
        </p:nvCxnSpPr>
        <p:spPr>
          <a:xfrm rot="16200000" flipH="1">
            <a:off x="2633640" y="4284119"/>
            <a:ext cx="1456449" cy="2793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60FB0D1-11EE-A4CA-223A-E170C6D5339B}"/>
              </a:ext>
            </a:extLst>
          </p:cNvPr>
          <p:cNvSpPr txBox="1"/>
          <p:nvPr/>
        </p:nvSpPr>
        <p:spPr>
          <a:xfrm>
            <a:off x="598123" y="2672666"/>
            <a:ext cx="101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See Previous Result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버튼 클릭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=&gt;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이전에 생성된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en-US" altLang="ko-KR" sz="20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json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읽어와 보여줌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2183F2-A46F-1086-39F8-9B6FB836D01A}"/>
              </a:ext>
            </a:extLst>
          </p:cNvPr>
          <p:cNvSpPr txBox="1"/>
          <p:nvPr/>
        </p:nvSpPr>
        <p:spPr>
          <a:xfrm>
            <a:off x="1561527" y="350568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</a:t>
            </a:r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구상도 및 주요 기능 설명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602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916</Words>
  <Application>Microsoft Office PowerPoint</Application>
  <PresentationFormat>와이드스크린</PresentationFormat>
  <Paragraphs>182</Paragraphs>
  <Slides>26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나눔스퀘어 네오 Heavy</vt:lpstr>
      <vt:lpstr>나눔스퀘어 네오 ExtraBold</vt:lpstr>
      <vt:lpstr>Arial</vt:lpstr>
      <vt:lpstr>나눔스퀘어 네오 Bold</vt:lpstr>
      <vt:lpstr>Cambria Math</vt:lpstr>
      <vt:lpstr>맑은 고딕</vt:lpstr>
      <vt:lpstr>Office 테마</vt:lpstr>
      <vt:lpstr>PowerPoint 프레젠테이션</vt:lpstr>
      <vt:lpstr>PowerPoint 프레젠테이션</vt:lpstr>
      <vt:lpstr>PART 1 </vt:lpstr>
      <vt:lpstr>PowerPoint 프레젠테이션</vt:lpstr>
      <vt:lpstr>PowerPoint 프레젠테이션</vt:lpstr>
      <vt:lpstr>PART 2 전체 시스템 구상도 및 주요 기능 설명</vt:lpstr>
      <vt:lpstr>PowerPoint 프레젠테이션</vt:lpstr>
      <vt:lpstr>PowerPoint 프레젠테이션</vt:lpstr>
      <vt:lpstr>PowerPoint 프레젠테이션</vt:lpstr>
      <vt:lpstr>PowerPoint 프레젠테이션</vt:lpstr>
      <vt:lpstr>PART 3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4 </vt:lpstr>
      <vt:lpstr>PowerPoint 프레젠테이션</vt:lpstr>
      <vt:lpstr>PART 5 데모 영상 및 앞으로의 계획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이용경</dc:creator>
  <cp:lastModifiedBy>이용경</cp:lastModifiedBy>
  <cp:revision>26</cp:revision>
  <dcterms:created xsi:type="dcterms:W3CDTF">2023-03-03T05:49:23Z</dcterms:created>
  <dcterms:modified xsi:type="dcterms:W3CDTF">2023-10-26T17:02:50Z</dcterms:modified>
</cp:coreProperties>
</file>